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12"/>
  </p:notesMasterIdLst>
  <p:sldIdLst>
    <p:sldId id="3003" r:id="rId2"/>
    <p:sldId id="258" r:id="rId3"/>
    <p:sldId id="3026" r:id="rId4"/>
    <p:sldId id="945" r:id="rId5"/>
    <p:sldId id="3027" r:id="rId6"/>
    <p:sldId id="3028" r:id="rId7"/>
    <p:sldId id="3029" r:id="rId8"/>
    <p:sldId id="3030" r:id="rId9"/>
    <p:sldId id="3031" r:id="rId10"/>
    <p:sldId id="313" r:id="rId11"/>
  </p:sldIdLst>
  <p:sldSz cx="9906000" cy="6858000" type="A4"/>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Couvertures" id="{8AE8A1DD-6EF8-CB4F-B1F6-F90D7B1340B1}">
          <p14:sldIdLst>
            <p14:sldId id="3003"/>
            <p14:sldId id="258"/>
            <p14:sldId id="3026"/>
            <p14:sldId id="945"/>
            <p14:sldId id="3027"/>
            <p14:sldId id="3028"/>
            <p14:sldId id="3029"/>
            <p14:sldId id="3030"/>
            <p14:sldId id="3031"/>
          </p14:sldIdLst>
        </p14:section>
        <p14:section name="Contact" id="{F14ECA99-CEF1-B648-A4D5-E07CA9F167D1}">
          <p14:sldIdLst>
            <p14:sldId id="31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DE9"/>
    <a:srgbClr val="71CAF3"/>
    <a:srgbClr val="00A9E0"/>
    <a:srgbClr val="11273B"/>
    <a:srgbClr val="176490"/>
    <a:srgbClr val="808084"/>
    <a:srgbClr val="57565A"/>
    <a:srgbClr val="CBCBCB"/>
    <a:srgbClr val="CFE1F2"/>
    <a:srgbClr val="149A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1" autoAdjust="0"/>
    <p:restoredTop sz="94436" autoAdjust="0"/>
  </p:normalViewPr>
  <p:slideViewPr>
    <p:cSldViewPr snapToObjects="1">
      <p:cViewPr>
        <p:scale>
          <a:sx n="142" d="100"/>
          <a:sy n="142" d="100"/>
        </p:scale>
        <p:origin x="416" y="-1496"/>
      </p:cViewPr>
      <p:guideLst/>
    </p:cSldViewPr>
  </p:slideViewPr>
  <p:notesTextViewPr>
    <p:cViewPr>
      <p:scale>
        <a:sx n="1" d="1"/>
        <a:sy n="1" d="1"/>
      </p:scale>
      <p:origin x="0" y="0"/>
    </p:cViewPr>
  </p:notesTextViewPr>
  <p:sorterViewPr>
    <p:cViewPr>
      <p:scale>
        <a:sx n="170" d="100"/>
        <a:sy n="170" d="100"/>
      </p:scale>
      <p:origin x="0" y="-121478"/>
    </p:cViewPr>
  </p:sorterViewPr>
  <p:notesViewPr>
    <p:cSldViewPr snapToObjects="1">
      <p:cViewPr varScale="1">
        <p:scale>
          <a:sx n="73" d="100"/>
          <a:sy n="73" d="100"/>
        </p:scale>
        <p:origin x="-3792" y="-11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Segoe UI Light" panose="020B0502040204020203"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Segoe UI Light" panose="020B0502040204020203" pitchFamily="34" charset="0"/>
              </a:defRPr>
            </a:lvl1pPr>
          </a:lstStyle>
          <a:p>
            <a:fld id="{03A1D146-B4E0-1741-B9EE-9789392EFCC4}" type="datetimeFigureOut">
              <a:rPr lang="en-US" smtClean="0"/>
              <a:pPr/>
              <a:t>12/14/20</a:t>
            </a:fld>
            <a:endParaRPr lang="en-US" dirty="0"/>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Segoe UI Light" panose="020B050204020402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Segoe UI Light" panose="020B0502040204020203" pitchFamily="34" charset="0"/>
              </a:defRPr>
            </a:lvl1pPr>
          </a:lstStyle>
          <a:p>
            <a:fld id="{97863621-2E60-B848-8968-B0341E26A312}" type="slidenum">
              <a:rPr lang="en-US" smtClean="0"/>
              <a:pPr/>
              <a:t>‹N°›</a:t>
            </a:fld>
            <a:endParaRPr lang="en-US" dirty="0"/>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b="0" i="0" kern="1200">
        <a:solidFill>
          <a:schemeClr val="tx1"/>
        </a:solidFill>
        <a:latin typeface="Segoe UI Light" panose="020B0502040204020203" pitchFamily="34" charset="0"/>
        <a:ea typeface="+mn-ea"/>
        <a:cs typeface="+mn-cs"/>
      </a:defRPr>
    </a:lvl1pPr>
    <a:lvl2pPr marL="609585" algn="l" defTabSz="609585" rtl="0" eaLnBrk="1" latinLnBrk="0" hangingPunct="1">
      <a:defRPr sz="1600" b="0" i="0" kern="1200">
        <a:solidFill>
          <a:schemeClr val="tx1"/>
        </a:solidFill>
        <a:latin typeface="Segoe UI Light" panose="020B0502040204020203" pitchFamily="34" charset="0"/>
        <a:ea typeface="+mn-ea"/>
        <a:cs typeface="+mn-cs"/>
      </a:defRPr>
    </a:lvl2pPr>
    <a:lvl3pPr marL="1219170" algn="l" defTabSz="609585" rtl="0" eaLnBrk="1" latinLnBrk="0" hangingPunct="1">
      <a:defRPr sz="1600" b="0" i="0" kern="1200">
        <a:solidFill>
          <a:schemeClr val="tx1"/>
        </a:solidFill>
        <a:latin typeface="Segoe UI Light" panose="020B0502040204020203" pitchFamily="34" charset="0"/>
        <a:ea typeface="+mn-ea"/>
        <a:cs typeface="+mn-cs"/>
      </a:defRPr>
    </a:lvl3pPr>
    <a:lvl4pPr marL="1828754" algn="l" defTabSz="609585" rtl="0" eaLnBrk="1" latinLnBrk="0" hangingPunct="1">
      <a:defRPr sz="1600" b="0" i="0" kern="1200">
        <a:solidFill>
          <a:schemeClr val="tx1"/>
        </a:solidFill>
        <a:latin typeface="Segoe UI Light" panose="020B0502040204020203" pitchFamily="34" charset="0"/>
        <a:ea typeface="+mn-ea"/>
        <a:cs typeface="+mn-cs"/>
      </a:defRPr>
    </a:lvl4pPr>
    <a:lvl5pPr marL="2438339" algn="l" defTabSz="609585" rtl="0" eaLnBrk="1" latinLnBrk="0" hangingPunct="1">
      <a:defRPr sz="1600" b="0" i="0" kern="1200">
        <a:solidFill>
          <a:schemeClr val="tx1"/>
        </a:solidFill>
        <a:latin typeface="Segoe UI Light" panose="020B0502040204020203" pitchFamily="34" charset="0"/>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1</a:t>
            </a:fld>
            <a:endParaRPr lang="fr-FR" dirty="0"/>
          </a:p>
        </p:txBody>
      </p:sp>
    </p:spTree>
    <p:extLst>
      <p:ext uri="{BB962C8B-B14F-4D97-AF65-F5344CB8AC3E}">
        <p14:creationId xmlns:p14="http://schemas.microsoft.com/office/powerpoint/2010/main" val="2430067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10</a:t>
            </a:fld>
            <a:endParaRPr lang="fr-FR" dirty="0"/>
          </a:p>
        </p:txBody>
      </p:sp>
    </p:spTree>
    <p:extLst>
      <p:ext uri="{BB962C8B-B14F-4D97-AF65-F5344CB8AC3E}">
        <p14:creationId xmlns:p14="http://schemas.microsoft.com/office/powerpoint/2010/main" val="338044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2</a:t>
            </a:fld>
            <a:endParaRPr lang="fr-FR" dirty="0"/>
          </a:p>
        </p:txBody>
      </p:sp>
    </p:spTree>
    <p:extLst>
      <p:ext uri="{BB962C8B-B14F-4D97-AF65-F5344CB8AC3E}">
        <p14:creationId xmlns:p14="http://schemas.microsoft.com/office/powerpoint/2010/main" val="345713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3</a:t>
            </a:fld>
            <a:endParaRPr lang="fr-FR" dirty="0"/>
          </a:p>
        </p:txBody>
      </p:sp>
    </p:spTree>
    <p:extLst>
      <p:ext uri="{BB962C8B-B14F-4D97-AF65-F5344CB8AC3E}">
        <p14:creationId xmlns:p14="http://schemas.microsoft.com/office/powerpoint/2010/main" val="184566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4</a:t>
            </a:fld>
            <a:endParaRPr lang="fr-FR" dirty="0"/>
          </a:p>
        </p:txBody>
      </p:sp>
    </p:spTree>
    <p:extLst>
      <p:ext uri="{BB962C8B-B14F-4D97-AF65-F5344CB8AC3E}">
        <p14:creationId xmlns:p14="http://schemas.microsoft.com/office/powerpoint/2010/main" val="146297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5</a:t>
            </a:fld>
            <a:endParaRPr lang="fr-FR" dirty="0"/>
          </a:p>
        </p:txBody>
      </p:sp>
    </p:spTree>
    <p:extLst>
      <p:ext uri="{BB962C8B-B14F-4D97-AF65-F5344CB8AC3E}">
        <p14:creationId xmlns:p14="http://schemas.microsoft.com/office/powerpoint/2010/main" val="2130394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6</a:t>
            </a:fld>
            <a:endParaRPr lang="fr-FR" dirty="0"/>
          </a:p>
        </p:txBody>
      </p:sp>
    </p:spTree>
    <p:extLst>
      <p:ext uri="{BB962C8B-B14F-4D97-AF65-F5344CB8AC3E}">
        <p14:creationId xmlns:p14="http://schemas.microsoft.com/office/powerpoint/2010/main" val="3128220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7</a:t>
            </a:fld>
            <a:endParaRPr lang="fr-FR" dirty="0"/>
          </a:p>
        </p:txBody>
      </p:sp>
    </p:spTree>
    <p:extLst>
      <p:ext uri="{BB962C8B-B14F-4D97-AF65-F5344CB8AC3E}">
        <p14:creationId xmlns:p14="http://schemas.microsoft.com/office/powerpoint/2010/main" val="83985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8</a:t>
            </a:fld>
            <a:endParaRPr lang="fr-FR" dirty="0"/>
          </a:p>
        </p:txBody>
      </p:sp>
    </p:spTree>
    <p:extLst>
      <p:ext uri="{BB962C8B-B14F-4D97-AF65-F5344CB8AC3E}">
        <p14:creationId xmlns:p14="http://schemas.microsoft.com/office/powerpoint/2010/main" val="337498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9</a:t>
            </a:fld>
            <a:endParaRPr lang="fr-FR" dirty="0"/>
          </a:p>
        </p:txBody>
      </p:sp>
    </p:spTree>
    <p:extLst>
      <p:ext uri="{BB962C8B-B14F-4D97-AF65-F5344CB8AC3E}">
        <p14:creationId xmlns:p14="http://schemas.microsoft.com/office/powerpoint/2010/main" val="1222420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normAutofit/>
          </a:bodyPr>
          <a:lstStyle>
            <a:lvl1pPr>
              <a:defRPr sz="2925"/>
            </a:lvl1pPr>
          </a:lstStyle>
          <a:p>
            <a:r>
              <a:rPr lang="en-US" dirty="0"/>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300" indent="0" algn="ctr">
              <a:buNone/>
              <a:defRPr>
                <a:solidFill>
                  <a:schemeClr val="tx1">
                    <a:tint val="75000"/>
                  </a:schemeClr>
                </a:solidFill>
              </a:defRPr>
            </a:lvl2pPr>
            <a:lvl3pPr marL="990601" indent="0" algn="ctr">
              <a:buNone/>
              <a:defRPr>
                <a:solidFill>
                  <a:schemeClr val="tx1">
                    <a:tint val="75000"/>
                  </a:schemeClr>
                </a:solidFill>
              </a:defRPr>
            </a:lvl3pPr>
            <a:lvl4pPr marL="1485900" indent="0" algn="ctr">
              <a:buNone/>
              <a:defRPr>
                <a:solidFill>
                  <a:schemeClr val="tx1">
                    <a:tint val="75000"/>
                  </a:schemeClr>
                </a:solidFill>
              </a:defRPr>
            </a:lvl4pPr>
            <a:lvl5pPr marL="1981199" indent="0" algn="ctr">
              <a:buNone/>
              <a:defRPr>
                <a:solidFill>
                  <a:schemeClr val="tx1">
                    <a:tint val="75000"/>
                  </a:schemeClr>
                </a:solidFill>
              </a:defRPr>
            </a:lvl5pPr>
            <a:lvl6pPr marL="2476500" indent="0" algn="ctr">
              <a:buNone/>
              <a:defRPr>
                <a:solidFill>
                  <a:schemeClr val="tx1">
                    <a:tint val="75000"/>
                  </a:schemeClr>
                </a:solidFill>
              </a:defRPr>
            </a:lvl6pPr>
            <a:lvl7pPr marL="2971800" indent="0" algn="ctr">
              <a:buNone/>
              <a:defRPr>
                <a:solidFill>
                  <a:schemeClr val="tx1">
                    <a:tint val="75000"/>
                  </a:schemeClr>
                </a:solidFill>
              </a:defRPr>
            </a:lvl7pPr>
            <a:lvl8pPr marL="3467100" indent="0" algn="ctr">
              <a:buNone/>
              <a:defRPr>
                <a:solidFill>
                  <a:schemeClr val="tx1">
                    <a:tint val="75000"/>
                  </a:schemeClr>
                </a:solidFill>
              </a:defRPr>
            </a:lvl8pPr>
            <a:lvl9pPr marL="3962400" indent="0" algn="ctr">
              <a:buNone/>
              <a:defRPr>
                <a:solidFill>
                  <a:schemeClr val="tx1">
                    <a:tint val="75000"/>
                  </a:schemeClr>
                </a:solidFill>
              </a:defRPr>
            </a:lvl9pPr>
          </a:lstStyle>
          <a:p>
            <a:r>
              <a:rPr lang="en-US"/>
              <a:t>Click to edit Master subtitle style</a:t>
            </a:r>
          </a:p>
        </p:txBody>
      </p:sp>
      <p:pic>
        <p:nvPicPr>
          <p:cNvPr id="4" name="Graphique 3">
            <a:extLst>
              <a:ext uri="{FF2B5EF4-FFF2-40B4-BE49-F238E27FC236}">
                <a16:creationId xmlns:a16="http://schemas.microsoft.com/office/drawing/2014/main" id="{059307A9-CCA1-C141-8CBA-EF3702A508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6" name="Text Placeholder 4">
            <a:extLst>
              <a:ext uri="{FF2B5EF4-FFF2-40B4-BE49-F238E27FC236}">
                <a16:creationId xmlns:a16="http://schemas.microsoft.com/office/drawing/2014/main" id="{A1171052-1C83-E947-8934-6A56CD4DB02A}"/>
              </a:ext>
            </a:extLst>
          </p:cNvPr>
          <p:cNvSpPr>
            <a:spLocks noGrp="1"/>
          </p:cNvSpPr>
          <p:nvPr>
            <p:ph type="body" sz="quarter" idx="10" hasCustomPrompt="1"/>
          </p:nvPr>
        </p:nvSpPr>
        <p:spPr>
          <a:xfrm>
            <a:off x="742950" y="700716"/>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
        <p:nvSpPr>
          <p:cNvPr id="9" name="Espace réservé du texte 8">
            <a:extLst>
              <a:ext uri="{FF2B5EF4-FFF2-40B4-BE49-F238E27FC236}">
                <a16:creationId xmlns:a16="http://schemas.microsoft.com/office/drawing/2014/main" id="{40DC2DEF-D8DD-D647-9566-83D46914D42C}"/>
              </a:ext>
            </a:extLst>
          </p:cNvPr>
          <p:cNvSpPr>
            <a:spLocks noGrp="1"/>
          </p:cNvSpPr>
          <p:nvPr>
            <p:ph type="body" sz="quarter" idx="11" hasCustomPrompt="1"/>
          </p:nvPr>
        </p:nvSpPr>
        <p:spPr>
          <a:xfrm>
            <a:off x="742950" y="274638"/>
            <a:ext cx="8420100" cy="425450"/>
          </a:xfrm>
        </p:spPr>
        <p:txBody>
          <a:bodyPr>
            <a:normAutofit/>
          </a:bodyPr>
          <a:lstStyle>
            <a:lvl1pPr marL="0" indent="0">
              <a:buNone/>
              <a:defRPr sz="2280"/>
            </a:lvl1pPr>
          </a:lstStyle>
          <a:p>
            <a:r>
              <a:rPr lang="en-US" dirty="0"/>
              <a:t>Click to edit Master 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tterly Blank">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00BEF6B9-7CF7-AD4D-9BD8-DD59844438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3" name="Text Placeholder 4">
            <a:extLst>
              <a:ext uri="{FF2B5EF4-FFF2-40B4-BE49-F238E27FC236}">
                <a16:creationId xmlns:a16="http://schemas.microsoft.com/office/drawing/2014/main" id="{04F20D2C-2F58-8341-84A1-6C9C6F946B92}"/>
              </a:ext>
            </a:extLst>
          </p:cNvPr>
          <p:cNvSpPr>
            <a:spLocks noGrp="1"/>
          </p:cNvSpPr>
          <p:nvPr>
            <p:ph type="body" sz="quarter" idx="10" hasCustomPrompt="1"/>
          </p:nvPr>
        </p:nvSpPr>
        <p:spPr>
          <a:xfrm>
            <a:off x="742950" y="754348"/>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
        <p:nvSpPr>
          <p:cNvPr id="4" name="Title 1">
            <a:extLst>
              <a:ext uri="{FF2B5EF4-FFF2-40B4-BE49-F238E27FC236}">
                <a16:creationId xmlns:a16="http://schemas.microsoft.com/office/drawing/2014/main" id="{5654CB0F-3CD9-4441-AAA2-6FDC10CAA3C3}"/>
              </a:ext>
            </a:extLst>
          </p:cNvPr>
          <p:cNvSpPr>
            <a:spLocks noGrp="1"/>
          </p:cNvSpPr>
          <p:nvPr>
            <p:ph type="title"/>
          </p:nvPr>
        </p:nvSpPr>
        <p:spPr>
          <a:xfrm>
            <a:off x="742950" y="279964"/>
            <a:ext cx="8420100" cy="426823"/>
          </a:xfrm>
        </p:spPr>
        <p:txBody>
          <a:bodyPr/>
          <a:lstStyle/>
          <a:p>
            <a:r>
              <a:rPr lang="en-US" dirty="0"/>
              <a:t>Click to edit Master title style</a:t>
            </a:r>
          </a:p>
        </p:txBody>
      </p:sp>
    </p:spTree>
    <p:extLst>
      <p:ext uri="{BB962C8B-B14F-4D97-AF65-F5344CB8AC3E}">
        <p14:creationId xmlns:p14="http://schemas.microsoft.com/office/powerpoint/2010/main" val="151188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2488883"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477326" y="0"/>
            <a:ext cx="2488883"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954652" y="0"/>
            <a:ext cx="2488883"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7431977" y="0"/>
            <a:ext cx="2488883"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1" y="3419856"/>
            <a:ext cx="2488883"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2477326" y="3419856"/>
            <a:ext cx="2488883"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954652" y="3419856"/>
            <a:ext cx="2488883"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7431977" y="3419856"/>
            <a:ext cx="2488883"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1983677" cy="2295144"/>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980582" y="0"/>
            <a:ext cx="1983677"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961163" y="0"/>
            <a:ext cx="1983677"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5941743" y="0"/>
            <a:ext cx="1983677"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7922324" y="0"/>
            <a:ext cx="1983677"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1" y="2281428"/>
            <a:ext cx="1983677" cy="2295144"/>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980582" y="2281428"/>
            <a:ext cx="1983677"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3961163" y="2281428"/>
            <a:ext cx="1983677"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5941743" y="2281428"/>
            <a:ext cx="1983677"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7922324" y="2281428"/>
            <a:ext cx="1983677"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1" y="4562856"/>
            <a:ext cx="1983677"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980582" y="4562856"/>
            <a:ext cx="1983677"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3961163" y="4562856"/>
            <a:ext cx="1983677"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5941743" y="4562856"/>
            <a:ext cx="1983677"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7922324" y="4562856"/>
            <a:ext cx="1983677"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664208"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648359" y="0"/>
            <a:ext cx="1664208"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296717" y="0"/>
            <a:ext cx="1664208"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945076" y="0"/>
            <a:ext cx="1664208"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8241792" y="0"/>
            <a:ext cx="1664208"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6593434" y="0"/>
            <a:ext cx="1664208"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1664208"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1648359" y="1709928"/>
            <a:ext cx="1664208"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3296717" y="1709928"/>
            <a:ext cx="1664208"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4945076" y="1709928"/>
            <a:ext cx="1664208"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8241792" y="1709928"/>
            <a:ext cx="1664208"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6593434" y="1709928"/>
            <a:ext cx="1664208"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1664208"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1648359" y="3419856"/>
            <a:ext cx="1664208"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3296717" y="3419856"/>
            <a:ext cx="1664208"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4945076" y="3419856"/>
            <a:ext cx="1664208"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8241792" y="3419856"/>
            <a:ext cx="1664208"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6593434" y="3419856"/>
            <a:ext cx="1664208"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1664208"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1648359" y="5129784"/>
            <a:ext cx="1664208"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3296717" y="5129784"/>
            <a:ext cx="1664208"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4945076" y="5129784"/>
            <a:ext cx="1664208"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8241792" y="5129784"/>
            <a:ext cx="1664208"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6593434" y="5129784"/>
            <a:ext cx="1664208"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28892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50355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138"/>
            </a:lvl1pPr>
          </a:lstStyle>
          <a:p>
            <a:pPr lvl="0"/>
            <a:endParaRPr lang="en-US"/>
          </a:p>
        </p:txBody>
      </p:sp>
      <p:sp>
        <p:nvSpPr>
          <p:cNvPr id="7" name="Picture Placeholder 3"/>
          <p:cNvSpPr>
            <a:spLocks noGrp="1"/>
          </p:cNvSpPr>
          <p:nvPr>
            <p:ph type="pic" sz="quarter" idx="13"/>
          </p:nvPr>
        </p:nvSpPr>
        <p:spPr>
          <a:xfrm>
            <a:off x="71818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10" name="Text Placeholder 9"/>
          <p:cNvSpPr>
            <a:spLocks noGrp="1"/>
          </p:cNvSpPr>
          <p:nvPr>
            <p:ph type="body" sz="quarter" idx="14"/>
          </p:nvPr>
        </p:nvSpPr>
        <p:spPr>
          <a:xfrm>
            <a:off x="7429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28892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50355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71818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Graphique 13">
            <a:extLst>
              <a:ext uri="{FF2B5EF4-FFF2-40B4-BE49-F238E27FC236}">
                <a16:creationId xmlns:a16="http://schemas.microsoft.com/office/drawing/2014/main" id="{266B491E-8DB3-F043-AE38-6C1B8D9A25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5" name="Text Placeholder 4">
            <a:extLst>
              <a:ext uri="{FF2B5EF4-FFF2-40B4-BE49-F238E27FC236}">
                <a16:creationId xmlns:a16="http://schemas.microsoft.com/office/drawing/2014/main" id="{D865619C-6DC0-E340-8E4D-22F8BC9E966B}"/>
              </a:ext>
            </a:extLst>
          </p:cNvPr>
          <p:cNvSpPr>
            <a:spLocks noGrp="1"/>
          </p:cNvSpPr>
          <p:nvPr>
            <p:ph type="body" sz="quarter" idx="18"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4522373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3600831"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6458712"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0"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600831"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6458712"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Graphique 10">
            <a:extLst>
              <a:ext uri="{FF2B5EF4-FFF2-40B4-BE49-F238E27FC236}">
                <a16:creationId xmlns:a16="http://schemas.microsoft.com/office/drawing/2014/main" id="{55499977-E8EC-4744-97B7-18E10E4DB2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2" name="Text Placeholder 4">
            <a:extLst>
              <a:ext uri="{FF2B5EF4-FFF2-40B4-BE49-F238E27FC236}">
                <a16:creationId xmlns:a16="http://schemas.microsoft.com/office/drawing/2014/main" id="{4A3BACF1-BB88-5B4A-85B4-E6BA0E7023A3}"/>
              </a:ext>
            </a:extLst>
          </p:cNvPr>
          <p:cNvSpPr>
            <a:spLocks noGrp="1"/>
          </p:cNvSpPr>
          <p:nvPr>
            <p:ph type="body" sz="quarter" idx="1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910245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3600831"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6458712"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0"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600831"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6458712"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aphique 11">
            <a:extLst>
              <a:ext uri="{FF2B5EF4-FFF2-40B4-BE49-F238E27FC236}">
                <a16:creationId xmlns:a16="http://schemas.microsoft.com/office/drawing/2014/main" id="{6025935A-C352-B34F-8B46-598C300E4B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1818EA5D-75AA-DE4E-AE56-1C4B23543A24}"/>
              </a:ext>
            </a:extLst>
          </p:cNvPr>
          <p:cNvSpPr>
            <a:spLocks noGrp="1"/>
          </p:cNvSpPr>
          <p:nvPr>
            <p:ph type="body" sz="quarter" idx="1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1"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5031010"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que 6">
            <a:extLst>
              <a:ext uri="{FF2B5EF4-FFF2-40B4-BE49-F238E27FC236}">
                <a16:creationId xmlns:a16="http://schemas.microsoft.com/office/drawing/2014/main" id="{3A56DBC1-759F-7441-9298-3445D016AE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0" name="Text Placeholder 4">
            <a:extLst>
              <a:ext uri="{FF2B5EF4-FFF2-40B4-BE49-F238E27FC236}">
                <a16:creationId xmlns:a16="http://schemas.microsoft.com/office/drawing/2014/main" id="{B007D57B-268D-5C4C-AB39-804902E6BD75}"/>
              </a:ext>
            </a:extLst>
          </p:cNvPr>
          <p:cNvSpPr>
            <a:spLocks noGrp="1"/>
          </p:cNvSpPr>
          <p:nvPr>
            <p:ph type="body" sz="quarter" idx="1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260758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1"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5031010"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que 9">
            <a:extLst>
              <a:ext uri="{FF2B5EF4-FFF2-40B4-BE49-F238E27FC236}">
                <a16:creationId xmlns:a16="http://schemas.microsoft.com/office/drawing/2014/main" id="{0CF4CDE3-2F4A-FF48-9887-9A9C3DFF9E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1" name="Text Placeholder 4">
            <a:extLst>
              <a:ext uri="{FF2B5EF4-FFF2-40B4-BE49-F238E27FC236}">
                <a16:creationId xmlns:a16="http://schemas.microsoft.com/office/drawing/2014/main" id="{EAD311C3-8CB6-3D4D-9C94-B2893CDD4719}"/>
              </a:ext>
            </a:extLst>
          </p:cNvPr>
          <p:cNvSpPr>
            <a:spLocks noGrp="1"/>
          </p:cNvSpPr>
          <p:nvPr>
            <p:ph type="body" sz="quarter" idx="1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138"/>
            </a:lvl1pPr>
          </a:lstStyle>
          <a:p>
            <a:endParaRPr lang="en-US" dirty="0"/>
          </a:p>
        </p:txBody>
      </p:sp>
      <p:sp>
        <p:nvSpPr>
          <p:cNvPr id="5" name="Picture Placeholder 3"/>
          <p:cNvSpPr>
            <a:spLocks noGrp="1"/>
          </p:cNvSpPr>
          <p:nvPr>
            <p:ph type="pic" sz="quarter" idx="11"/>
          </p:nvPr>
        </p:nvSpPr>
        <p:spPr>
          <a:xfrm>
            <a:off x="28892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138"/>
            </a:lvl1pPr>
          </a:lstStyle>
          <a:p>
            <a:endParaRPr lang="en-US"/>
          </a:p>
        </p:txBody>
      </p:sp>
      <p:sp>
        <p:nvSpPr>
          <p:cNvPr id="6" name="Picture Placeholder 3"/>
          <p:cNvSpPr>
            <a:spLocks noGrp="1"/>
          </p:cNvSpPr>
          <p:nvPr>
            <p:ph type="pic" sz="quarter" idx="12"/>
          </p:nvPr>
        </p:nvSpPr>
        <p:spPr>
          <a:xfrm>
            <a:off x="50355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138"/>
            </a:lvl1pPr>
          </a:lstStyle>
          <a:p>
            <a:endParaRPr lang="en-US"/>
          </a:p>
        </p:txBody>
      </p:sp>
      <p:sp>
        <p:nvSpPr>
          <p:cNvPr id="7" name="Picture Placeholder 3"/>
          <p:cNvSpPr>
            <a:spLocks noGrp="1"/>
          </p:cNvSpPr>
          <p:nvPr>
            <p:ph type="pic" sz="quarter" idx="13"/>
          </p:nvPr>
        </p:nvSpPr>
        <p:spPr>
          <a:xfrm>
            <a:off x="71818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138"/>
            </a:lvl1pPr>
          </a:lstStyle>
          <a:p>
            <a:endParaRPr lang="en-US"/>
          </a:p>
        </p:txBody>
      </p:sp>
      <p:sp>
        <p:nvSpPr>
          <p:cNvPr id="14" name="Content Placeholder 13"/>
          <p:cNvSpPr>
            <a:spLocks noGrp="1"/>
          </p:cNvSpPr>
          <p:nvPr>
            <p:ph sz="quarter" idx="18"/>
          </p:nvPr>
        </p:nvSpPr>
        <p:spPr>
          <a:xfrm>
            <a:off x="742951"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888425"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5033900"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7179374"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Graphique 10">
            <a:extLst>
              <a:ext uri="{FF2B5EF4-FFF2-40B4-BE49-F238E27FC236}">
                <a16:creationId xmlns:a16="http://schemas.microsoft.com/office/drawing/2014/main" id="{FA31A7D9-010F-474B-9516-467EE97D83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D5DA64B4-19D6-4940-8229-DA7356FDE00C}"/>
              </a:ext>
            </a:extLst>
          </p:cNvPr>
          <p:cNvSpPr>
            <a:spLocks noGrp="1"/>
          </p:cNvSpPr>
          <p:nvPr>
            <p:ph type="body" sz="quarter" idx="22"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84909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69B986-A51F-D245-9BCC-3B1679B13915}"/>
              </a:ext>
            </a:extLst>
          </p:cNvPr>
          <p:cNvSpPr/>
          <p:nvPr userDrawn="1"/>
        </p:nvSpPr>
        <p:spPr>
          <a:xfrm>
            <a:off x="0" y="5805264"/>
            <a:ext cx="9906000" cy="105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0" i="0" dirty="0">
              <a:latin typeface="Segoe UI Light" panose="020B0502040204020203" pitchFamily="34" charset="0"/>
            </a:endParaRPr>
          </a:p>
        </p:txBody>
      </p:sp>
    </p:spTree>
    <p:extLst>
      <p:ext uri="{BB962C8B-B14F-4D97-AF65-F5344CB8AC3E}">
        <p14:creationId xmlns:p14="http://schemas.microsoft.com/office/powerpoint/2010/main" val="1055635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138"/>
            </a:lvl1pPr>
          </a:lstStyle>
          <a:p>
            <a:endParaRPr lang="en-US" dirty="0"/>
          </a:p>
        </p:txBody>
      </p:sp>
      <p:sp>
        <p:nvSpPr>
          <p:cNvPr id="5" name="Picture Placeholder 3"/>
          <p:cNvSpPr>
            <a:spLocks noGrp="1"/>
          </p:cNvSpPr>
          <p:nvPr>
            <p:ph type="pic" sz="quarter" idx="11"/>
          </p:nvPr>
        </p:nvSpPr>
        <p:spPr>
          <a:xfrm>
            <a:off x="28892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138"/>
            </a:lvl1pPr>
          </a:lstStyle>
          <a:p>
            <a:endParaRPr lang="en-US"/>
          </a:p>
        </p:txBody>
      </p:sp>
      <p:sp>
        <p:nvSpPr>
          <p:cNvPr id="6" name="Picture Placeholder 3"/>
          <p:cNvSpPr>
            <a:spLocks noGrp="1"/>
          </p:cNvSpPr>
          <p:nvPr>
            <p:ph type="pic" sz="quarter" idx="12"/>
          </p:nvPr>
        </p:nvSpPr>
        <p:spPr>
          <a:xfrm>
            <a:off x="50355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138"/>
            </a:lvl1pPr>
          </a:lstStyle>
          <a:p>
            <a:endParaRPr lang="en-US"/>
          </a:p>
        </p:txBody>
      </p:sp>
      <p:sp>
        <p:nvSpPr>
          <p:cNvPr id="7" name="Picture Placeholder 3"/>
          <p:cNvSpPr>
            <a:spLocks noGrp="1"/>
          </p:cNvSpPr>
          <p:nvPr>
            <p:ph type="pic" sz="quarter" idx="13"/>
          </p:nvPr>
        </p:nvSpPr>
        <p:spPr>
          <a:xfrm>
            <a:off x="71818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138"/>
            </a:lvl1pPr>
          </a:lstStyle>
          <a:p>
            <a:endParaRPr lang="en-US"/>
          </a:p>
        </p:txBody>
      </p:sp>
      <p:sp>
        <p:nvSpPr>
          <p:cNvPr id="14" name="Content Placeholder 13"/>
          <p:cNvSpPr>
            <a:spLocks noGrp="1"/>
          </p:cNvSpPr>
          <p:nvPr>
            <p:ph sz="quarter" idx="18"/>
          </p:nvPr>
        </p:nvSpPr>
        <p:spPr>
          <a:xfrm>
            <a:off x="742951"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888425"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5033900"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7179374"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aphique 11">
            <a:extLst>
              <a:ext uri="{FF2B5EF4-FFF2-40B4-BE49-F238E27FC236}">
                <a16:creationId xmlns:a16="http://schemas.microsoft.com/office/drawing/2014/main" id="{0CA93C7B-3531-4149-9503-30719B4B4A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07319F52-594E-E44B-9500-FA84984DD2F7}"/>
              </a:ext>
            </a:extLst>
          </p:cNvPr>
          <p:cNvSpPr>
            <a:spLocks noGrp="1"/>
          </p:cNvSpPr>
          <p:nvPr>
            <p:ph type="body" sz="quarter" idx="22"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2704338"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3600831" y="1397000"/>
            <a:ext cx="2704338"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6458712" y="1397000"/>
            <a:ext cx="2704338"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11" name="Content Placeholder 13"/>
          <p:cNvSpPr>
            <a:spLocks noGrp="1"/>
          </p:cNvSpPr>
          <p:nvPr>
            <p:ph sz="quarter" idx="18"/>
          </p:nvPr>
        </p:nvSpPr>
        <p:spPr>
          <a:xfrm>
            <a:off x="742950" y="3055281"/>
            <a:ext cx="2704338"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600831" y="3055281"/>
            <a:ext cx="2704338"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6458712" y="3055281"/>
            <a:ext cx="2704338"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que 9">
            <a:extLst>
              <a:ext uri="{FF2B5EF4-FFF2-40B4-BE49-F238E27FC236}">
                <a16:creationId xmlns:a16="http://schemas.microsoft.com/office/drawing/2014/main" id="{AAB8E42C-CA33-D44A-9946-4EFC2F8B41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95329BAE-3C57-B340-B862-946356B54B77}"/>
              </a:ext>
            </a:extLst>
          </p:cNvPr>
          <p:cNvSpPr>
            <a:spLocks noGrp="1"/>
          </p:cNvSpPr>
          <p:nvPr>
            <p:ph type="body" sz="quarter" idx="21"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7" name="Content Placeholder 13"/>
          <p:cNvSpPr>
            <a:spLocks noGrp="1"/>
          </p:cNvSpPr>
          <p:nvPr>
            <p:ph sz="quarter" idx="18"/>
          </p:nvPr>
        </p:nvSpPr>
        <p:spPr>
          <a:xfrm>
            <a:off x="742950"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5032248"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que 7">
            <a:extLst>
              <a:ext uri="{FF2B5EF4-FFF2-40B4-BE49-F238E27FC236}">
                <a16:creationId xmlns:a16="http://schemas.microsoft.com/office/drawing/2014/main" id="{F19EB1A3-0042-CA45-B582-129198E993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9" name="Text Placeholder 4">
            <a:extLst>
              <a:ext uri="{FF2B5EF4-FFF2-40B4-BE49-F238E27FC236}">
                <a16:creationId xmlns:a16="http://schemas.microsoft.com/office/drawing/2014/main" id="{79151B5C-00AA-CC48-90DA-C2DE47117AD9}"/>
              </a:ext>
            </a:extLst>
          </p:cNvPr>
          <p:cNvSpPr>
            <a:spLocks noGrp="1"/>
          </p:cNvSpPr>
          <p:nvPr>
            <p:ph type="body" sz="quarter" idx="2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380641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7" name="Content Placeholder 13"/>
          <p:cNvSpPr>
            <a:spLocks noGrp="1"/>
          </p:cNvSpPr>
          <p:nvPr>
            <p:ph sz="quarter" idx="18"/>
          </p:nvPr>
        </p:nvSpPr>
        <p:spPr>
          <a:xfrm>
            <a:off x="742950"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5032248"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que 8">
            <a:extLst>
              <a:ext uri="{FF2B5EF4-FFF2-40B4-BE49-F238E27FC236}">
                <a16:creationId xmlns:a16="http://schemas.microsoft.com/office/drawing/2014/main" id="{694989D7-F531-FE4F-B946-5BAD301BCC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1" name="Text Placeholder 4">
            <a:extLst>
              <a:ext uri="{FF2B5EF4-FFF2-40B4-BE49-F238E27FC236}">
                <a16:creationId xmlns:a16="http://schemas.microsoft.com/office/drawing/2014/main" id="{27634E98-0CB2-0A48-8FD4-40F397C3E398}"/>
              </a:ext>
            </a:extLst>
          </p:cNvPr>
          <p:cNvSpPr>
            <a:spLocks noGrp="1"/>
          </p:cNvSpPr>
          <p:nvPr>
            <p:ph type="body" sz="quarter" idx="2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125" y="1397003"/>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84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47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0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4" name="Content Placeholder 13"/>
          <p:cNvSpPr>
            <a:spLocks noGrp="1"/>
          </p:cNvSpPr>
          <p:nvPr>
            <p:ph sz="quarter" idx="18"/>
          </p:nvPr>
        </p:nvSpPr>
        <p:spPr>
          <a:xfrm>
            <a:off x="742125" y="4717010"/>
            <a:ext cx="1983677" cy="1326605"/>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887600"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5033074"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7178549"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742125" y="3057006"/>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12" name="Picture Placeholder 3"/>
          <p:cNvSpPr>
            <a:spLocks noGrp="1"/>
          </p:cNvSpPr>
          <p:nvPr>
            <p:ph type="pic" sz="quarter" idx="23"/>
          </p:nvPr>
        </p:nvSpPr>
        <p:spPr>
          <a:xfrm>
            <a:off x="28884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3" name="Picture Placeholder 3"/>
          <p:cNvSpPr>
            <a:spLocks noGrp="1"/>
          </p:cNvSpPr>
          <p:nvPr>
            <p:ph type="pic" sz="quarter" idx="24"/>
          </p:nvPr>
        </p:nvSpPr>
        <p:spPr>
          <a:xfrm>
            <a:off x="50347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6" name="Picture Placeholder 3"/>
          <p:cNvSpPr>
            <a:spLocks noGrp="1"/>
          </p:cNvSpPr>
          <p:nvPr>
            <p:ph type="pic" sz="quarter" idx="25"/>
          </p:nvPr>
        </p:nvSpPr>
        <p:spPr>
          <a:xfrm>
            <a:off x="71810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17" name="Graphique 16">
            <a:extLst>
              <a:ext uri="{FF2B5EF4-FFF2-40B4-BE49-F238E27FC236}">
                <a16:creationId xmlns:a16="http://schemas.microsoft.com/office/drawing/2014/main" id="{BB8D2062-AD3C-7D46-9953-DE503CF47A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1" name="Text Placeholder 4">
            <a:extLst>
              <a:ext uri="{FF2B5EF4-FFF2-40B4-BE49-F238E27FC236}">
                <a16:creationId xmlns:a16="http://schemas.microsoft.com/office/drawing/2014/main" id="{621D69C5-DBA6-BF41-846B-6718080B62EC}"/>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740493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125" y="1397003"/>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84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47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0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4" name="Content Placeholder 13"/>
          <p:cNvSpPr>
            <a:spLocks noGrp="1"/>
          </p:cNvSpPr>
          <p:nvPr>
            <p:ph sz="quarter" idx="18"/>
          </p:nvPr>
        </p:nvSpPr>
        <p:spPr>
          <a:xfrm>
            <a:off x="742125" y="4717010"/>
            <a:ext cx="1983677" cy="1326605"/>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887600"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5033074"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7178549"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742125" y="3057006"/>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12" name="Picture Placeholder 3"/>
          <p:cNvSpPr>
            <a:spLocks noGrp="1"/>
          </p:cNvSpPr>
          <p:nvPr>
            <p:ph type="pic" sz="quarter" idx="23"/>
          </p:nvPr>
        </p:nvSpPr>
        <p:spPr>
          <a:xfrm>
            <a:off x="28884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3" name="Picture Placeholder 3"/>
          <p:cNvSpPr>
            <a:spLocks noGrp="1"/>
          </p:cNvSpPr>
          <p:nvPr>
            <p:ph type="pic" sz="quarter" idx="24"/>
          </p:nvPr>
        </p:nvSpPr>
        <p:spPr>
          <a:xfrm>
            <a:off x="50347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6" name="Picture Placeholder 3"/>
          <p:cNvSpPr>
            <a:spLocks noGrp="1"/>
          </p:cNvSpPr>
          <p:nvPr>
            <p:ph type="pic" sz="quarter" idx="25"/>
          </p:nvPr>
        </p:nvSpPr>
        <p:spPr>
          <a:xfrm>
            <a:off x="71810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20" name="Graphique 19">
            <a:extLst>
              <a:ext uri="{FF2B5EF4-FFF2-40B4-BE49-F238E27FC236}">
                <a16:creationId xmlns:a16="http://schemas.microsoft.com/office/drawing/2014/main" id="{2A89A3B3-ED9F-B340-BD5B-E9699F9477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1" name="Text Placeholder 4">
            <a:extLst>
              <a:ext uri="{FF2B5EF4-FFF2-40B4-BE49-F238E27FC236}">
                <a16:creationId xmlns:a16="http://schemas.microsoft.com/office/drawing/2014/main" id="{C3666FBF-6FAF-6F4B-8B30-7C54522AFCA1}"/>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3600831" y="1397000"/>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6458712" y="1397000"/>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1" name="Content Placeholder 13"/>
          <p:cNvSpPr>
            <a:spLocks noGrp="1"/>
          </p:cNvSpPr>
          <p:nvPr>
            <p:ph sz="quarter" idx="18"/>
          </p:nvPr>
        </p:nvSpPr>
        <p:spPr>
          <a:xfrm>
            <a:off x="742950" y="4720990"/>
            <a:ext cx="2704338" cy="1370248"/>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600831" y="4720990"/>
            <a:ext cx="2704338" cy="1370248"/>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6458712" y="4720990"/>
            <a:ext cx="2704338" cy="1370248"/>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742950" y="3060985"/>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5" name="Picture Placeholder 3"/>
          <p:cNvSpPr>
            <a:spLocks noGrp="1"/>
          </p:cNvSpPr>
          <p:nvPr>
            <p:ph type="pic" sz="quarter" idx="24"/>
          </p:nvPr>
        </p:nvSpPr>
        <p:spPr>
          <a:xfrm>
            <a:off x="3600831" y="3060985"/>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6" name="Picture Placeholder 3"/>
          <p:cNvSpPr>
            <a:spLocks noGrp="1"/>
          </p:cNvSpPr>
          <p:nvPr>
            <p:ph type="pic" sz="quarter" idx="25"/>
          </p:nvPr>
        </p:nvSpPr>
        <p:spPr>
          <a:xfrm>
            <a:off x="6458712" y="3060985"/>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18" name="Graphique 17">
            <a:extLst>
              <a:ext uri="{FF2B5EF4-FFF2-40B4-BE49-F238E27FC236}">
                <a16:creationId xmlns:a16="http://schemas.microsoft.com/office/drawing/2014/main" id="{EEF6BB38-D89A-7C40-A577-40E43FEA08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9" name="Text Placeholder 4">
            <a:extLst>
              <a:ext uri="{FF2B5EF4-FFF2-40B4-BE49-F238E27FC236}">
                <a16:creationId xmlns:a16="http://schemas.microsoft.com/office/drawing/2014/main" id="{6D3CBC66-E198-B141-B0B1-B0DA212826CE}"/>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4191" y="1397000"/>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2249" y="1397000"/>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Content Placeholder 13"/>
          <p:cNvSpPr>
            <a:spLocks noGrp="1"/>
          </p:cNvSpPr>
          <p:nvPr>
            <p:ph sz="quarter" idx="18"/>
          </p:nvPr>
        </p:nvSpPr>
        <p:spPr>
          <a:xfrm>
            <a:off x="742950" y="4704408"/>
            <a:ext cx="4130802" cy="1339207"/>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5032248" y="4704408"/>
            <a:ext cx="4130802" cy="1339207"/>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744191" y="3060985"/>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1" name="Picture Placeholder 3"/>
          <p:cNvSpPr>
            <a:spLocks noGrp="1"/>
          </p:cNvSpPr>
          <p:nvPr>
            <p:ph type="pic" sz="quarter" idx="25"/>
          </p:nvPr>
        </p:nvSpPr>
        <p:spPr>
          <a:xfrm>
            <a:off x="5032249" y="3060985"/>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13" name="Graphique 12">
            <a:extLst>
              <a:ext uri="{FF2B5EF4-FFF2-40B4-BE49-F238E27FC236}">
                <a16:creationId xmlns:a16="http://schemas.microsoft.com/office/drawing/2014/main" id="{363588A7-351F-574F-A1B3-D5C433ED74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6268BEFF-37F5-AB4C-A016-F42BED05B467}"/>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6999"/>
            <a:ext cx="1981200" cy="4266109"/>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9250" y="1396999"/>
            <a:ext cx="1981200"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5550" y="1396999"/>
            <a:ext cx="1981200"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850" y="1396999"/>
            <a:ext cx="1981200"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19"/>
          </p:nvPr>
        </p:nvSpPr>
        <p:spPr>
          <a:xfrm>
            <a:off x="742951" y="4768186"/>
            <a:ext cx="1983677"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888425" y="4768186"/>
            <a:ext cx="1983677" cy="894925"/>
          </a:xfrm>
          <a:solidFill>
            <a:schemeClr val="accent3">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5033900" y="4768186"/>
            <a:ext cx="1983677" cy="894925"/>
          </a:xfrm>
          <a:solidFill>
            <a:schemeClr val="accent5">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7179374" y="4768186"/>
            <a:ext cx="1983677"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pic>
        <p:nvPicPr>
          <p:cNvPr id="12" name="Graphique 11">
            <a:extLst>
              <a:ext uri="{FF2B5EF4-FFF2-40B4-BE49-F238E27FC236}">
                <a16:creationId xmlns:a16="http://schemas.microsoft.com/office/drawing/2014/main" id="{988C2DAF-626B-364D-9098-A1709749D5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6629AE43-B5E4-9043-A3FA-0F7EBEBE1640}"/>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6999"/>
            <a:ext cx="2704338" cy="4266109"/>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3600831" y="1396999"/>
            <a:ext cx="2704338"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6458712" y="1396999"/>
            <a:ext cx="2704338"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9" name="Text Placeholder 7"/>
          <p:cNvSpPr>
            <a:spLocks noGrp="1"/>
          </p:cNvSpPr>
          <p:nvPr>
            <p:ph type="body" sz="quarter" idx="21"/>
          </p:nvPr>
        </p:nvSpPr>
        <p:spPr>
          <a:xfrm>
            <a:off x="742950" y="4768186"/>
            <a:ext cx="2704338"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600831" y="4768186"/>
            <a:ext cx="2704338" cy="894925"/>
          </a:xfrm>
          <a:solidFill>
            <a:schemeClr val="accent4">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6458712" y="4768186"/>
            <a:ext cx="2704338"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pic>
        <p:nvPicPr>
          <p:cNvPr id="12" name="Graphique 11">
            <a:extLst>
              <a:ext uri="{FF2B5EF4-FFF2-40B4-BE49-F238E27FC236}">
                <a16:creationId xmlns:a16="http://schemas.microsoft.com/office/drawing/2014/main" id="{9A4036CC-97E5-B849-A2A9-7CCF911962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9D165CD7-863A-0B4F-9531-94699F2D1A13}"/>
              </a:ext>
            </a:extLst>
          </p:cNvPr>
          <p:cNvSpPr>
            <a:spLocks noGrp="1"/>
          </p:cNvSpPr>
          <p:nvPr>
            <p:ph type="body" sz="quarter" idx="24"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975"/>
              </a:spcBef>
              <a:defRPr/>
            </a:lvl1pPr>
            <a:lvl2pPr>
              <a:spcBef>
                <a:spcPts val="975"/>
              </a:spcBef>
              <a:defRPr/>
            </a:lvl2pPr>
            <a:lvl3pPr>
              <a:spcBef>
                <a:spcPts val="975"/>
              </a:spcBef>
              <a:defRPr/>
            </a:lvl3pPr>
            <a:lvl4pPr>
              <a:spcBef>
                <a:spcPts val="975"/>
              </a:spcBef>
              <a:defRPr/>
            </a:lvl4pPr>
            <a:lvl5pPr>
              <a:spcBef>
                <a:spcPts val="975"/>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Graphique 3">
            <a:extLst>
              <a:ext uri="{FF2B5EF4-FFF2-40B4-BE49-F238E27FC236}">
                <a16:creationId xmlns:a16="http://schemas.microsoft.com/office/drawing/2014/main" id="{E00F004F-2D04-7B4A-A582-B676C48B17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6" name="Espace réservé du texte 5">
            <a:extLst>
              <a:ext uri="{FF2B5EF4-FFF2-40B4-BE49-F238E27FC236}">
                <a16:creationId xmlns:a16="http://schemas.microsoft.com/office/drawing/2014/main" id="{BB77093A-8FD9-C743-8AB9-68B77F906FA1}"/>
              </a:ext>
            </a:extLst>
          </p:cNvPr>
          <p:cNvSpPr>
            <a:spLocks noGrp="1"/>
          </p:cNvSpPr>
          <p:nvPr>
            <p:ph type="body" sz="quarter" idx="10" hasCustomPrompt="1"/>
          </p:nvPr>
        </p:nvSpPr>
        <p:spPr>
          <a:xfrm>
            <a:off x="742950" y="700088"/>
            <a:ext cx="8420100" cy="425450"/>
          </a:xfrm>
        </p:spPr>
        <p:txBody>
          <a:bodyPr>
            <a:normAutofit/>
          </a:bodyPr>
          <a:lstStyle>
            <a:lvl1pPr marL="0" indent="0">
              <a:buNone/>
              <a:defRPr sz="1460"/>
            </a:lvl1pPr>
          </a:lstStyle>
          <a:p>
            <a:pPr lvl="0"/>
            <a:r>
              <a:rPr lang="en-US" dirty="0"/>
              <a:t>Click here to edit subtitle</a:t>
            </a:r>
          </a:p>
        </p:txBody>
      </p:sp>
    </p:spTree>
    <p:extLst>
      <p:ext uri="{BB962C8B-B14F-4D97-AF65-F5344CB8AC3E}">
        <p14:creationId xmlns:p14="http://schemas.microsoft.com/office/powerpoint/2010/main" val="2717594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6999"/>
            <a:ext cx="4132041"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1010" y="1396999"/>
            <a:ext cx="4132041"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21"/>
          </p:nvPr>
        </p:nvSpPr>
        <p:spPr>
          <a:xfrm>
            <a:off x="742950" y="5018255"/>
            <a:ext cx="4130802" cy="644857"/>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5032248" y="5018255"/>
            <a:ext cx="4130802" cy="644857"/>
          </a:xfrm>
          <a:solidFill>
            <a:schemeClr val="accent4">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pic>
        <p:nvPicPr>
          <p:cNvPr id="7" name="Graphique 6">
            <a:extLst>
              <a:ext uri="{FF2B5EF4-FFF2-40B4-BE49-F238E27FC236}">
                <a16:creationId xmlns:a16="http://schemas.microsoft.com/office/drawing/2014/main" id="{67C6BE1A-D729-5042-B853-CB90AED790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0" name="Text Placeholder 4">
            <a:extLst>
              <a:ext uri="{FF2B5EF4-FFF2-40B4-BE49-F238E27FC236}">
                <a16:creationId xmlns:a16="http://schemas.microsoft.com/office/drawing/2014/main" id="{D9565308-AC5C-3142-83A2-E89792A03FC9}"/>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884024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1981200" cy="2644068"/>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92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55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8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19"/>
          </p:nvPr>
        </p:nvSpPr>
        <p:spPr>
          <a:xfrm>
            <a:off x="742951" y="3146144"/>
            <a:ext cx="1983677"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888425" y="3146144"/>
            <a:ext cx="1983677" cy="894925"/>
          </a:xfrm>
          <a:solidFill>
            <a:schemeClr val="accent3">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5033900" y="3146144"/>
            <a:ext cx="1983677" cy="894925"/>
          </a:xfrm>
          <a:solidFill>
            <a:schemeClr val="accent5">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7179374" y="3146144"/>
            <a:ext cx="1983677"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742951" y="4212305"/>
            <a:ext cx="1983677" cy="1713558"/>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888425"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5033900"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7179374"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Graphique 14">
            <a:extLst>
              <a:ext uri="{FF2B5EF4-FFF2-40B4-BE49-F238E27FC236}">
                <a16:creationId xmlns:a16="http://schemas.microsoft.com/office/drawing/2014/main" id="{F0F881DA-A7CC-BD41-A84F-BF7A9D51CF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2" name="Text Placeholder 4">
            <a:extLst>
              <a:ext uri="{FF2B5EF4-FFF2-40B4-BE49-F238E27FC236}">
                <a16:creationId xmlns:a16="http://schemas.microsoft.com/office/drawing/2014/main" id="{B4A0912B-C107-C44E-ACD7-611AF7E62DB7}"/>
              </a:ext>
            </a:extLst>
          </p:cNvPr>
          <p:cNvSpPr>
            <a:spLocks noGrp="1"/>
          </p:cNvSpPr>
          <p:nvPr>
            <p:ph type="body" sz="quarter" idx="2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831946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1981200" cy="2644068"/>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92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55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8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19"/>
          </p:nvPr>
        </p:nvSpPr>
        <p:spPr>
          <a:xfrm>
            <a:off x="742951" y="3146144"/>
            <a:ext cx="1983677"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888425" y="3146144"/>
            <a:ext cx="1983677" cy="894925"/>
          </a:xfrm>
          <a:solidFill>
            <a:schemeClr val="accent3">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5033900" y="3146144"/>
            <a:ext cx="1983677" cy="894925"/>
          </a:xfrm>
          <a:solidFill>
            <a:schemeClr val="accent5">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7179374" y="3146144"/>
            <a:ext cx="1983677"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742951" y="4212305"/>
            <a:ext cx="1983677" cy="1713558"/>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888425"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5033900"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7179374"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Graphique 21">
            <a:extLst>
              <a:ext uri="{FF2B5EF4-FFF2-40B4-BE49-F238E27FC236}">
                <a16:creationId xmlns:a16="http://schemas.microsoft.com/office/drawing/2014/main" id="{59440E4D-4DA5-4D4E-8661-8390073C06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3" name="Text Placeholder 4">
            <a:extLst>
              <a:ext uri="{FF2B5EF4-FFF2-40B4-BE49-F238E27FC236}">
                <a16:creationId xmlns:a16="http://schemas.microsoft.com/office/drawing/2014/main" id="{7339AC01-3C2B-3A4D-9F46-7F093BFE490F}"/>
              </a:ext>
            </a:extLst>
          </p:cNvPr>
          <p:cNvSpPr>
            <a:spLocks noGrp="1"/>
          </p:cNvSpPr>
          <p:nvPr>
            <p:ph type="body" sz="quarter" idx="2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s pics">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2704338" cy="2644068"/>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3600831" y="1397000"/>
            <a:ext cx="2704338"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6458712" y="1397000"/>
            <a:ext cx="2704338"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9" name="Text Placeholder 7"/>
          <p:cNvSpPr>
            <a:spLocks noGrp="1"/>
          </p:cNvSpPr>
          <p:nvPr>
            <p:ph type="body" sz="quarter" idx="21"/>
          </p:nvPr>
        </p:nvSpPr>
        <p:spPr>
          <a:xfrm>
            <a:off x="742950" y="3146144"/>
            <a:ext cx="2704338"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600831" y="3146144"/>
            <a:ext cx="2704338" cy="894925"/>
          </a:xfrm>
          <a:solidFill>
            <a:schemeClr val="accent4">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6458712" y="3146144"/>
            <a:ext cx="2704338"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742950" y="4212305"/>
            <a:ext cx="2704338" cy="175069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600831" y="4212305"/>
            <a:ext cx="2704338" cy="175069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6458712" y="4212305"/>
            <a:ext cx="2704338" cy="175069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aphique 11">
            <a:extLst>
              <a:ext uri="{FF2B5EF4-FFF2-40B4-BE49-F238E27FC236}">
                <a16:creationId xmlns:a16="http://schemas.microsoft.com/office/drawing/2014/main" id="{7795E97A-C56F-C049-B2AC-3775503493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7" name="Text Placeholder 4">
            <a:extLst>
              <a:ext uri="{FF2B5EF4-FFF2-40B4-BE49-F238E27FC236}">
                <a16:creationId xmlns:a16="http://schemas.microsoft.com/office/drawing/2014/main" id="{76EB6E31-FB91-9041-B8C1-6FC719D3DC73}"/>
              </a:ext>
            </a:extLst>
          </p:cNvPr>
          <p:cNvSpPr>
            <a:spLocks noGrp="1"/>
          </p:cNvSpPr>
          <p:nvPr>
            <p:ph type="body" sz="quarter" idx="24"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4034655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s pics ligh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1010"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21"/>
          </p:nvPr>
        </p:nvSpPr>
        <p:spPr>
          <a:xfrm>
            <a:off x="742950" y="3396214"/>
            <a:ext cx="4130802" cy="644857"/>
          </a:xfrm>
          <a:solidFill>
            <a:srgbClr val="3681C7"/>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5032248" y="3396214"/>
            <a:ext cx="4130802" cy="644857"/>
          </a:xfrm>
          <a:solidFill>
            <a:srgbClr val="15A3E9"/>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742950"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5032248"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que 9">
            <a:extLst>
              <a:ext uri="{FF2B5EF4-FFF2-40B4-BE49-F238E27FC236}">
                <a16:creationId xmlns:a16="http://schemas.microsoft.com/office/drawing/2014/main" id="{2F5563A4-00DA-0A4A-9191-3B7C3C63C6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E0D37E20-FC27-B249-B0F0-0453E036D00C}"/>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015516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pics dark">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1010"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21"/>
          </p:nvPr>
        </p:nvSpPr>
        <p:spPr>
          <a:xfrm>
            <a:off x="742950" y="3396214"/>
            <a:ext cx="4130802" cy="644857"/>
          </a:xfrm>
          <a:solidFill>
            <a:srgbClr val="2C68A0"/>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5032248" y="3396214"/>
            <a:ext cx="4130802" cy="644857"/>
          </a:xfrm>
          <a:solidFill>
            <a:srgbClr val="1C476C"/>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742950"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5032248"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que 12">
            <a:extLst>
              <a:ext uri="{FF2B5EF4-FFF2-40B4-BE49-F238E27FC236}">
                <a16:creationId xmlns:a16="http://schemas.microsoft.com/office/drawing/2014/main" id="{EBBA0772-2351-A74B-BDE0-3FF4260101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D0A74A77-8429-6948-B720-9EB3CE4A81CB}"/>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467502"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330807"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830514"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3693820"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93527"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6056832"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7556539"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53"/>
            </a:lvl1pPr>
          </a:lstStyle>
          <a:p>
            <a:endParaRPr lang="en-US" dirty="0"/>
          </a:p>
        </p:txBody>
      </p:sp>
      <p:sp>
        <p:nvSpPr>
          <p:cNvPr id="32" name="Content Placeholder 13"/>
          <p:cNvSpPr>
            <a:spLocks noGrp="1"/>
          </p:cNvSpPr>
          <p:nvPr>
            <p:ph sz="quarter" idx="24" hasCustomPrompt="1"/>
          </p:nvPr>
        </p:nvSpPr>
        <p:spPr>
          <a:xfrm>
            <a:off x="8419845"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502"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330807"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830514"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3693820"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5193527"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8" name="Content Placeholder 13"/>
          <p:cNvSpPr>
            <a:spLocks noGrp="1"/>
          </p:cNvSpPr>
          <p:nvPr>
            <p:ph sz="quarter" idx="30" hasCustomPrompt="1"/>
          </p:nvPr>
        </p:nvSpPr>
        <p:spPr>
          <a:xfrm>
            <a:off x="6056832"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7556539"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53"/>
            </a:lvl1pPr>
          </a:lstStyle>
          <a:p>
            <a:endParaRPr lang="en-US" dirty="0"/>
          </a:p>
        </p:txBody>
      </p:sp>
      <p:sp>
        <p:nvSpPr>
          <p:cNvPr id="40" name="Content Placeholder 13"/>
          <p:cNvSpPr>
            <a:spLocks noGrp="1"/>
          </p:cNvSpPr>
          <p:nvPr>
            <p:ph sz="quarter" idx="32" hasCustomPrompt="1"/>
          </p:nvPr>
        </p:nvSpPr>
        <p:spPr>
          <a:xfrm>
            <a:off x="8419845"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67502"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42" name="Content Placeholder 13"/>
          <p:cNvSpPr>
            <a:spLocks noGrp="1"/>
          </p:cNvSpPr>
          <p:nvPr>
            <p:ph sz="quarter" idx="34" hasCustomPrompt="1"/>
          </p:nvPr>
        </p:nvSpPr>
        <p:spPr>
          <a:xfrm>
            <a:off x="1330807"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830514"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44" name="Content Placeholder 13"/>
          <p:cNvSpPr>
            <a:spLocks noGrp="1"/>
          </p:cNvSpPr>
          <p:nvPr>
            <p:ph sz="quarter" idx="36" hasCustomPrompt="1"/>
          </p:nvPr>
        </p:nvSpPr>
        <p:spPr>
          <a:xfrm>
            <a:off x="3693820"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5193527"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46" name="Content Placeholder 13"/>
          <p:cNvSpPr>
            <a:spLocks noGrp="1"/>
          </p:cNvSpPr>
          <p:nvPr>
            <p:ph sz="quarter" idx="38" hasCustomPrompt="1"/>
          </p:nvPr>
        </p:nvSpPr>
        <p:spPr>
          <a:xfrm>
            <a:off x="6056832"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7556539"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53"/>
            </a:lvl1pPr>
          </a:lstStyle>
          <a:p>
            <a:endParaRPr lang="en-US" dirty="0"/>
          </a:p>
        </p:txBody>
      </p:sp>
      <p:sp>
        <p:nvSpPr>
          <p:cNvPr id="48" name="Content Placeholder 13"/>
          <p:cNvSpPr>
            <a:spLocks noGrp="1"/>
          </p:cNvSpPr>
          <p:nvPr>
            <p:ph sz="quarter" idx="40" hasCustomPrompt="1"/>
          </p:nvPr>
        </p:nvSpPr>
        <p:spPr>
          <a:xfrm>
            <a:off x="8419845"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50" name="Graphique 49">
            <a:extLst>
              <a:ext uri="{FF2B5EF4-FFF2-40B4-BE49-F238E27FC236}">
                <a16:creationId xmlns:a16="http://schemas.microsoft.com/office/drawing/2014/main" id="{D058E5D0-D554-E74A-87ED-C98A24C4D4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51" name="Text Placeholder 4">
            <a:extLst>
              <a:ext uri="{FF2B5EF4-FFF2-40B4-BE49-F238E27FC236}">
                <a16:creationId xmlns:a16="http://schemas.microsoft.com/office/drawing/2014/main" id="{2612EA65-720A-4949-A1AF-2F2E8F0D69AE}"/>
              </a:ext>
            </a:extLst>
          </p:cNvPr>
          <p:cNvSpPr>
            <a:spLocks noGrp="1"/>
          </p:cNvSpPr>
          <p:nvPr>
            <p:ph type="body" sz="quarter" idx="41"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9 squar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467502"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330808" y="1639789"/>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542764"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4409140" y="1639789"/>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618025" y="1639789"/>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7487472" y="1639789"/>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502"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330808" y="3153547"/>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542764"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4409140" y="3153547"/>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618025" y="3153547"/>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8" name="Content Placeholder 13"/>
          <p:cNvSpPr>
            <a:spLocks noGrp="1"/>
          </p:cNvSpPr>
          <p:nvPr>
            <p:ph sz="quarter" idx="30" hasCustomPrompt="1"/>
          </p:nvPr>
        </p:nvSpPr>
        <p:spPr>
          <a:xfrm>
            <a:off x="7487472" y="3153547"/>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67502"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42" name="Content Placeholder 13"/>
          <p:cNvSpPr>
            <a:spLocks noGrp="1"/>
          </p:cNvSpPr>
          <p:nvPr>
            <p:ph sz="quarter" idx="34" hasCustomPrompt="1"/>
          </p:nvPr>
        </p:nvSpPr>
        <p:spPr>
          <a:xfrm>
            <a:off x="1330808" y="4667304"/>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542764"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44" name="Content Placeholder 13"/>
          <p:cNvSpPr>
            <a:spLocks noGrp="1"/>
          </p:cNvSpPr>
          <p:nvPr>
            <p:ph sz="quarter" idx="36" hasCustomPrompt="1"/>
          </p:nvPr>
        </p:nvSpPr>
        <p:spPr>
          <a:xfrm>
            <a:off x="4409140" y="4667304"/>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618025" y="4667304"/>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46" name="Content Placeholder 13"/>
          <p:cNvSpPr>
            <a:spLocks noGrp="1"/>
          </p:cNvSpPr>
          <p:nvPr>
            <p:ph sz="quarter" idx="38" hasCustomPrompt="1"/>
          </p:nvPr>
        </p:nvSpPr>
        <p:spPr>
          <a:xfrm>
            <a:off x="7487472" y="4667304"/>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22" name="Graphique 21">
            <a:extLst>
              <a:ext uri="{FF2B5EF4-FFF2-40B4-BE49-F238E27FC236}">
                <a16:creationId xmlns:a16="http://schemas.microsoft.com/office/drawing/2014/main" id="{7312B073-661F-FB4E-AF0D-6080D8E7A9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3" name="Text Placeholder 4">
            <a:extLst>
              <a:ext uri="{FF2B5EF4-FFF2-40B4-BE49-F238E27FC236}">
                <a16:creationId xmlns:a16="http://schemas.microsoft.com/office/drawing/2014/main" id="{50864F43-5915-E549-8CCF-3116EF2F18F2}"/>
              </a:ext>
            </a:extLst>
          </p:cNvPr>
          <p:cNvSpPr>
            <a:spLocks noGrp="1"/>
          </p:cNvSpPr>
          <p:nvPr>
            <p:ph type="body" sz="quarter" idx="39"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6 squar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467502"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330808" y="1639791"/>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542764"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4409140" y="1639791"/>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618025" y="1639789"/>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7487472" y="1639791"/>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502" y="3886577"/>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330808" y="3886578"/>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542764" y="3886577"/>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4409140" y="3886578"/>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618025" y="3886576"/>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8" name="Content Placeholder 13"/>
          <p:cNvSpPr>
            <a:spLocks noGrp="1"/>
          </p:cNvSpPr>
          <p:nvPr>
            <p:ph sz="quarter" idx="30" hasCustomPrompt="1"/>
          </p:nvPr>
        </p:nvSpPr>
        <p:spPr>
          <a:xfrm>
            <a:off x="7487472" y="3886578"/>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16" name="Graphique 15">
            <a:extLst>
              <a:ext uri="{FF2B5EF4-FFF2-40B4-BE49-F238E27FC236}">
                <a16:creationId xmlns:a16="http://schemas.microsoft.com/office/drawing/2014/main" id="{654AAC40-CD50-F84E-85F5-562C212445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7" name="Text Placeholder 4">
            <a:extLst>
              <a:ext uri="{FF2B5EF4-FFF2-40B4-BE49-F238E27FC236}">
                <a16:creationId xmlns:a16="http://schemas.microsoft.com/office/drawing/2014/main" id="{988FE156-5781-9142-82F5-0A123F5397E1}"/>
              </a:ext>
            </a:extLst>
          </p:cNvPr>
          <p:cNvSpPr>
            <a:spLocks noGrp="1"/>
          </p:cNvSpPr>
          <p:nvPr>
            <p:ph type="body" sz="quarter" idx="31"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4 rectang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467502" y="1639790"/>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864991" y="1639791"/>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102340" y="1639790"/>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6502900" y="1639791"/>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502" y="3886577"/>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864991" y="3886578"/>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5102340" y="3886577"/>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6502900" y="3886578"/>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12" name="Graphique 11">
            <a:extLst>
              <a:ext uri="{FF2B5EF4-FFF2-40B4-BE49-F238E27FC236}">
                <a16:creationId xmlns:a16="http://schemas.microsoft.com/office/drawing/2014/main" id="{BC51E826-0E67-C244-9010-FD4209835C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B5020CB4-0DAD-0A44-8D83-1434A8B5ADFB}"/>
              </a:ext>
            </a:extLst>
          </p:cNvPr>
          <p:cNvSpPr>
            <a:spLocks noGrp="1"/>
          </p:cNvSpPr>
          <p:nvPr>
            <p:ph type="body" sz="quarter" idx="29"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2950" y="1452423"/>
            <a:ext cx="8420100" cy="4627563"/>
          </a:xfrm>
        </p:spPr>
        <p:txBody>
          <a:bodyPr/>
          <a:lstStyle>
            <a:lvl1pPr>
              <a:spcBef>
                <a:spcPts val="975"/>
              </a:spcBef>
              <a:defRPr/>
            </a:lvl1pPr>
            <a:lvl2pPr>
              <a:spcBef>
                <a:spcPts val="975"/>
              </a:spcBef>
              <a:defRPr/>
            </a:lvl2pPr>
            <a:lvl3pPr>
              <a:spcBef>
                <a:spcPts val="975"/>
              </a:spcBef>
              <a:defRPr/>
            </a:lvl3pPr>
            <a:lvl4pPr>
              <a:spcBef>
                <a:spcPts val="975"/>
              </a:spcBef>
              <a:defRPr/>
            </a:lvl4pPr>
            <a:lvl5pPr>
              <a:spcBef>
                <a:spcPts val="975"/>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pic>
        <p:nvPicPr>
          <p:cNvPr id="6" name="Graphique 5">
            <a:extLst>
              <a:ext uri="{FF2B5EF4-FFF2-40B4-BE49-F238E27FC236}">
                <a16:creationId xmlns:a16="http://schemas.microsoft.com/office/drawing/2014/main" id="{ADDB5E15-B132-604E-A96C-467AD56986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3869564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3 circ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35540"/>
          </a:xfrm>
        </p:spPr>
        <p:txBody>
          <a:bodyPr/>
          <a:lstStyle/>
          <a:p>
            <a:r>
              <a:rPr lang="en-US" dirty="0"/>
              <a:t>Click to edit Master title style</a:t>
            </a:r>
          </a:p>
        </p:txBody>
      </p:sp>
      <p:sp>
        <p:nvSpPr>
          <p:cNvPr id="4" name="Picture Placeholder 3"/>
          <p:cNvSpPr>
            <a:spLocks noGrp="1"/>
          </p:cNvSpPr>
          <p:nvPr>
            <p:ph type="pic" sz="quarter" idx="10"/>
          </p:nvPr>
        </p:nvSpPr>
        <p:spPr>
          <a:xfrm>
            <a:off x="1270934" y="1988840"/>
            <a:ext cx="1136899" cy="105021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467504" y="3256995"/>
            <a:ext cx="2743761"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46196" y="1988840"/>
            <a:ext cx="1136899" cy="105021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3542766" y="3256995"/>
            <a:ext cx="2743761"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7421456" y="1988839"/>
            <a:ext cx="1136899" cy="105021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6618027" y="3256995"/>
            <a:ext cx="2743761"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10" name="Graphique 9">
            <a:extLst>
              <a:ext uri="{FF2B5EF4-FFF2-40B4-BE49-F238E27FC236}">
                <a16:creationId xmlns:a16="http://schemas.microsoft.com/office/drawing/2014/main" id="{AAA5E498-2F5F-D245-888E-6ABB881D0E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1" name="Text Placeholder 4">
            <a:extLst>
              <a:ext uri="{FF2B5EF4-FFF2-40B4-BE49-F238E27FC236}">
                <a16:creationId xmlns:a16="http://schemas.microsoft.com/office/drawing/2014/main" id="{058C416B-B627-0442-8DAC-E45FFAD75D1F}"/>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4 circ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84740"/>
          </a:xfrm>
        </p:spPr>
        <p:txBody>
          <a:bodyPr/>
          <a:lstStyle/>
          <a:p>
            <a:r>
              <a:rPr lang="en-US" dirty="0"/>
              <a:t>Click to edit Master title style</a:t>
            </a:r>
          </a:p>
        </p:txBody>
      </p:sp>
      <p:sp>
        <p:nvSpPr>
          <p:cNvPr id="4" name="Picture Placeholder 3"/>
          <p:cNvSpPr>
            <a:spLocks noGrp="1"/>
          </p:cNvSpPr>
          <p:nvPr>
            <p:ph type="pic" sz="quarter" idx="10"/>
          </p:nvPr>
        </p:nvSpPr>
        <p:spPr>
          <a:xfrm>
            <a:off x="992552" y="1952836"/>
            <a:ext cx="1136899" cy="108621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584394"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689" y="1952836"/>
            <a:ext cx="1136899" cy="108621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2862532"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548827" y="1952836"/>
            <a:ext cx="1136899" cy="108621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5140670"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742950" y="77945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
        <p:nvSpPr>
          <p:cNvPr id="10" name="Picture Placeholder 3"/>
          <p:cNvSpPr>
            <a:spLocks noGrp="1"/>
          </p:cNvSpPr>
          <p:nvPr>
            <p:ph type="pic" sz="quarter" idx="42"/>
          </p:nvPr>
        </p:nvSpPr>
        <p:spPr>
          <a:xfrm>
            <a:off x="7826967" y="1952835"/>
            <a:ext cx="1136899" cy="108621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53"/>
            </a:lvl1pPr>
          </a:lstStyle>
          <a:p>
            <a:endParaRPr lang="en-US" dirty="0"/>
          </a:p>
        </p:txBody>
      </p:sp>
      <p:sp>
        <p:nvSpPr>
          <p:cNvPr id="11" name="Content Placeholder 13"/>
          <p:cNvSpPr>
            <a:spLocks noGrp="1"/>
          </p:cNvSpPr>
          <p:nvPr>
            <p:ph sz="quarter" idx="43" hasCustomPrompt="1"/>
          </p:nvPr>
        </p:nvSpPr>
        <p:spPr>
          <a:xfrm>
            <a:off x="7418808"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12" name="Graphique 11">
            <a:extLst>
              <a:ext uri="{FF2B5EF4-FFF2-40B4-BE49-F238E27FC236}">
                <a16:creationId xmlns:a16="http://schemas.microsoft.com/office/drawing/2014/main" id="{EE6D15DB-1BDB-3A46-AC60-80C3313397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937608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 columns text horizont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90A8BA-587C-0443-BA86-E1C64FEF568A}"/>
              </a:ext>
            </a:extLst>
          </p:cNvPr>
          <p:cNvSpPr>
            <a:spLocks noGrp="1"/>
          </p:cNvSpPr>
          <p:nvPr>
            <p:ph type="title" hasCustomPrompt="1"/>
          </p:nvPr>
        </p:nvSpPr>
        <p:spPr>
          <a:xfrm>
            <a:off x="742950" y="316943"/>
            <a:ext cx="8420100" cy="340724"/>
          </a:xfrm>
        </p:spPr>
        <p:txBody>
          <a:bodyPr anchor="ctr"/>
          <a:lstStyle>
            <a:lvl1pPr>
              <a:defRPr b="0"/>
            </a:lvl1pPr>
          </a:lstStyle>
          <a:p>
            <a:r>
              <a:rPr lang="fr-FR" dirty="0" err="1"/>
              <a:t>Quibus</a:t>
            </a:r>
            <a:r>
              <a:rPr lang="fr-FR" dirty="0"/>
              <a:t> </a:t>
            </a:r>
            <a:r>
              <a:rPr lang="fr-FR" dirty="0" err="1"/>
              <a:t>occurrere</a:t>
            </a:r>
            <a:r>
              <a:rPr lang="fr-FR" dirty="0"/>
              <a:t> bene </a:t>
            </a:r>
            <a:r>
              <a:rPr lang="fr-FR" dirty="0" err="1"/>
              <a:t>pertinax</a:t>
            </a:r>
            <a:r>
              <a:rPr lang="fr-FR" dirty="0"/>
              <a:t> miles </a:t>
            </a:r>
            <a:r>
              <a:rPr lang="fr-FR" dirty="0" err="1"/>
              <a:t>explicatis</a:t>
            </a:r>
            <a:r>
              <a:rPr lang="fr-FR" dirty="0"/>
              <a:t> </a:t>
            </a:r>
            <a:r>
              <a:rPr lang="fr-FR" dirty="0" err="1"/>
              <a:t>ordinibus</a:t>
            </a:r>
            <a:r>
              <a:rPr lang="fr-FR" dirty="0"/>
              <a:t> </a:t>
            </a:r>
            <a:r>
              <a:rPr lang="fr-FR" dirty="0" err="1"/>
              <a:t>parans</a:t>
            </a:r>
            <a:endParaRPr lang="fr-FR" dirty="0"/>
          </a:p>
        </p:txBody>
      </p:sp>
      <p:sp>
        <p:nvSpPr>
          <p:cNvPr id="17" name="Espace réservé du texte 16">
            <a:extLst>
              <a:ext uri="{FF2B5EF4-FFF2-40B4-BE49-F238E27FC236}">
                <a16:creationId xmlns:a16="http://schemas.microsoft.com/office/drawing/2014/main" id="{19C42A8C-6B86-1748-8104-B59BDD663952}"/>
              </a:ext>
            </a:extLst>
          </p:cNvPr>
          <p:cNvSpPr>
            <a:spLocks noGrp="1"/>
          </p:cNvSpPr>
          <p:nvPr>
            <p:ph type="body" sz="quarter" idx="10" hasCustomPrompt="1"/>
          </p:nvPr>
        </p:nvSpPr>
        <p:spPr>
          <a:xfrm>
            <a:off x="736346" y="1538684"/>
            <a:ext cx="7343775" cy="1476375"/>
          </a:xfrm>
        </p:spPr>
        <p:txBody>
          <a:bodyPr>
            <a:normAutofit/>
          </a:bodyPr>
          <a:lstStyle>
            <a:lvl1pPr marL="0" indent="0" algn="l">
              <a:buNone/>
              <a:defRPr sz="900" b="0" i="1">
                <a:latin typeface="Segoe UI Light" panose="020B0502040204020203" pitchFamily="34" charset="0"/>
                <a:cs typeface="Segoe UI Light" panose="020B0502040204020203" pitchFamily="34" charset="0"/>
              </a:defRPr>
            </a:lvl1pPr>
            <a:lvl2pPr marL="185737" indent="0" algn="l">
              <a:buNone/>
              <a:defRPr sz="900" b="0" i="1">
                <a:latin typeface="Segoe UI Light" panose="020B0502040204020203" pitchFamily="34" charset="0"/>
                <a:cs typeface="Segoe UI Light" panose="020B0502040204020203" pitchFamily="34" charset="0"/>
              </a:defRPr>
            </a:lvl2pPr>
            <a:lvl3pPr marL="373195" indent="0" algn="l">
              <a:buNone/>
              <a:defRPr sz="900" b="0" i="1">
                <a:latin typeface="Segoe UI Light" panose="020B0502040204020203" pitchFamily="34" charset="0"/>
                <a:cs typeface="Segoe UI Light" panose="020B0502040204020203" pitchFamily="34" charset="0"/>
              </a:defRPr>
            </a:lvl3pPr>
            <a:lvl4pPr marL="558931" indent="0" algn="l">
              <a:buNone/>
              <a:defRPr sz="900" b="0" i="1">
                <a:latin typeface="Segoe UI Light" panose="020B0502040204020203" pitchFamily="34" charset="0"/>
                <a:cs typeface="Segoe UI Light" panose="020B0502040204020203" pitchFamily="34" charset="0"/>
              </a:defRPr>
            </a:lvl4pPr>
            <a:lvl5pPr marL="744670" indent="0" algn="l">
              <a:buNone/>
              <a:defRPr sz="900" b="0" i="1">
                <a:latin typeface="Segoe UI Light" panose="020B0502040204020203" pitchFamily="34" charset="0"/>
                <a:cs typeface="Segoe UI Light" panose="020B0502040204020203" pitchFamily="34" charset="0"/>
              </a:defRPr>
            </a:lvl5pPr>
          </a:lstStyle>
          <a:p>
            <a:r>
              <a:rPr lang="fr-FR" sz="900" b="0" i="0" dirty="0" err="1">
                <a:latin typeface="Segoe UI Light" panose="020B0502040204020203" pitchFamily="34" charset="0"/>
                <a:cs typeface="Segoe UI Light" panose="020B0502040204020203" pitchFamily="34" charset="0"/>
              </a:rPr>
              <a:t>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urna.Nunc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Pellentesque</a:t>
            </a:r>
            <a:r>
              <a:rPr lang="fr-FR" sz="900" b="0" i="0" dirty="0">
                <a:latin typeface="Segoe UI Light" panose="020B0502040204020203" pitchFamily="34" charset="0"/>
                <a:cs typeface="Segoe UI Light" panose="020B0502040204020203" pitchFamily="34" charset="0"/>
              </a:rPr>
              <a:t> habitant </a:t>
            </a:r>
            <a:r>
              <a:rPr lang="fr-FR" sz="900" b="0" i="0" dirty="0" err="1">
                <a:latin typeface="Segoe UI Light" panose="020B0502040204020203" pitchFamily="34" charset="0"/>
                <a:cs typeface="Segoe UI Light" panose="020B0502040204020203" pitchFamily="34" charset="0"/>
              </a:rPr>
              <a:t>morbi</a:t>
            </a:r>
            <a:r>
              <a:rPr lang="fr-FR" sz="900" b="0" i="0" dirty="0">
                <a:latin typeface="Segoe UI Light" panose="020B0502040204020203" pitchFamily="34" charset="0"/>
                <a:cs typeface="Segoe UI Light" panose="020B0502040204020203" pitchFamily="34" charset="0"/>
              </a:rPr>
              <a:t> tristique </a:t>
            </a:r>
            <a:r>
              <a:rPr lang="fr-FR" sz="900" b="0" i="0" dirty="0" err="1">
                <a:latin typeface="Segoe UI Light" panose="020B0502040204020203" pitchFamily="34" charset="0"/>
                <a:cs typeface="Segoe UI Light" panose="020B0502040204020203" pitchFamily="34" charset="0"/>
              </a:rPr>
              <a:t>senectus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netus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fames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turpis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egestas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Proin</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pharetra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nonummy</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pede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Mauris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orci.Nunc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Pellentesque</a:t>
            </a:r>
            <a:r>
              <a:rPr lang="fr-FR" sz="900" b="0" i="0" dirty="0">
                <a:latin typeface="Segoe UI Light" panose="020B0502040204020203" pitchFamily="34" charset="0"/>
                <a:cs typeface="Segoe UI Light" panose="020B0502040204020203" pitchFamily="34" charset="0"/>
              </a:rPr>
              <a:t> habitant </a:t>
            </a:r>
            <a:r>
              <a:rPr lang="fr-FR" sz="900" b="0" i="0" dirty="0" err="1">
                <a:latin typeface="Segoe UI Light" panose="020B0502040204020203" pitchFamily="34" charset="0"/>
                <a:cs typeface="Segoe UI Light" panose="020B0502040204020203" pitchFamily="34" charset="0"/>
              </a:rPr>
              <a:t>morbi</a:t>
            </a:r>
            <a:r>
              <a:rPr lang="fr-FR" sz="900" b="0" i="0" dirty="0">
                <a:latin typeface="Segoe UI Light" panose="020B0502040204020203" pitchFamily="34" charset="0"/>
                <a:cs typeface="Segoe UI Light" panose="020B0502040204020203" pitchFamily="34" charset="0"/>
              </a:rPr>
              <a:t> tristique </a:t>
            </a:r>
            <a:r>
              <a:rPr lang="fr-FR" sz="900" b="0" i="0" dirty="0" err="1">
                <a:latin typeface="Segoe UI Light" panose="020B0502040204020203" pitchFamily="34" charset="0"/>
                <a:cs typeface="Segoe UI Light" panose="020B0502040204020203" pitchFamily="34" charset="0"/>
              </a:rPr>
              <a:t>senectus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netus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fames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turpis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egestas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Proin</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pharetra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nonummy</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pede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Mauris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orci.Lorem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a:t>
            </a:r>
            <a:r>
              <a:rPr lang="fr-FR" sz="900" b="0" i="0" dirty="0">
                <a:latin typeface="Segoe UI Light" panose="020B0502040204020203" pitchFamily="34" charset="0"/>
                <a:cs typeface="Segoe UI Light" panose="020B0502040204020203" pitchFamily="34" charset="0"/>
              </a:rPr>
              <a:t>. Nunc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endParaRPr lang="fr-FR" sz="900" b="0" i="0" dirty="0">
              <a:latin typeface="Segoe UI Light" panose="020B0502040204020203" pitchFamily="34" charset="0"/>
              <a:cs typeface="Segoe UI Light" panose="020B0502040204020203" pitchFamily="34" charset="0"/>
            </a:endParaRPr>
          </a:p>
        </p:txBody>
      </p:sp>
      <p:sp>
        <p:nvSpPr>
          <p:cNvPr id="18" name="Espace réservé du texte 16">
            <a:extLst>
              <a:ext uri="{FF2B5EF4-FFF2-40B4-BE49-F238E27FC236}">
                <a16:creationId xmlns:a16="http://schemas.microsoft.com/office/drawing/2014/main" id="{CC336800-FC6B-5146-B1DD-3FA5AA9006D8}"/>
              </a:ext>
            </a:extLst>
          </p:cNvPr>
          <p:cNvSpPr>
            <a:spLocks noGrp="1"/>
          </p:cNvSpPr>
          <p:nvPr>
            <p:ph type="body" sz="quarter" idx="11" hasCustomPrompt="1"/>
          </p:nvPr>
        </p:nvSpPr>
        <p:spPr>
          <a:xfrm>
            <a:off x="736346" y="3488978"/>
            <a:ext cx="7343775" cy="1476375"/>
          </a:xfrm>
        </p:spPr>
        <p:txBody>
          <a:bodyPr>
            <a:normAutofit/>
          </a:bodyPr>
          <a:lstStyle>
            <a:lvl1pPr marL="0" indent="0" algn="l">
              <a:buNone/>
              <a:defRPr sz="900" b="0" i="1">
                <a:latin typeface="Segoe UI Light" panose="020B0502040204020203" pitchFamily="34" charset="0"/>
                <a:cs typeface="Segoe UI Light" panose="020B0502040204020203" pitchFamily="34" charset="0"/>
              </a:defRPr>
            </a:lvl1pPr>
            <a:lvl2pPr marL="185737" indent="0" algn="l">
              <a:buNone/>
              <a:defRPr sz="900" b="0" i="1">
                <a:latin typeface="Segoe UI Light" panose="020B0502040204020203" pitchFamily="34" charset="0"/>
                <a:cs typeface="Segoe UI Light" panose="020B0502040204020203" pitchFamily="34" charset="0"/>
              </a:defRPr>
            </a:lvl2pPr>
            <a:lvl3pPr marL="373195" indent="0" algn="l">
              <a:buNone/>
              <a:defRPr sz="900" b="0" i="1">
                <a:latin typeface="Segoe UI Light" panose="020B0502040204020203" pitchFamily="34" charset="0"/>
                <a:cs typeface="Segoe UI Light" panose="020B0502040204020203" pitchFamily="34" charset="0"/>
              </a:defRPr>
            </a:lvl3pPr>
            <a:lvl4pPr marL="558931" indent="0" algn="l">
              <a:buNone/>
              <a:defRPr sz="900" b="0" i="1">
                <a:latin typeface="Segoe UI Light" panose="020B0502040204020203" pitchFamily="34" charset="0"/>
                <a:cs typeface="Segoe UI Light" panose="020B0502040204020203" pitchFamily="34" charset="0"/>
              </a:defRPr>
            </a:lvl4pPr>
            <a:lvl5pPr marL="744670" indent="0" algn="l">
              <a:buNone/>
              <a:defRPr sz="900" b="0" i="1">
                <a:latin typeface="Segoe UI Light" panose="020B0502040204020203" pitchFamily="34" charset="0"/>
                <a:cs typeface="Segoe UI Light" panose="020B0502040204020203" pitchFamily="34" charset="0"/>
              </a:defRPr>
            </a:lvl5pPr>
          </a:lstStyle>
          <a:p>
            <a:r>
              <a:rPr lang="fr-FR" sz="900" b="0" i="0" dirty="0" err="1">
                <a:latin typeface="Segoe UI Light" panose="020B0502040204020203" pitchFamily="34" charset="0"/>
                <a:cs typeface="Segoe UI Light" panose="020B0502040204020203" pitchFamily="34" charset="0"/>
              </a:rPr>
              <a:t>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urna.Nunc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Pellentesque</a:t>
            </a:r>
            <a:r>
              <a:rPr lang="fr-FR" sz="900" b="0" i="0" dirty="0">
                <a:latin typeface="Segoe UI Light" panose="020B0502040204020203" pitchFamily="34" charset="0"/>
                <a:cs typeface="Segoe UI Light" panose="020B0502040204020203" pitchFamily="34" charset="0"/>
              </a:rPr>
              <a:t> habitant </a:t>
            </a:r>
            <a:r>
              <a:rPr lang="fr-FR" sz="900" b="0" i="0" dirty="0" err="1">
                <a:latin typeface="Segoe UI Light" panose="020B0502040204020203" pitchFamily="34" charset="0"/>
                <a:cs typeface="Segoe UI Light" panose="020B0502040204020203" pitchFamily="34" charset="0"/>
              </a:rPr>
              <a:t>morbi</a:t>
            </a:r>
            <a:r>
              <a:rPr lang="fr-FR" sz="900" b="0" i="0" dirty="0">
                <a:latin typeface="Segoe UI Light" panose="020B0502040204020203" pitchFamily="34" charset="0"/>
                <a:cs typeface="Segoe UI Light" panose="020B0502040204020203" pitchFamily="34" charset="0"/>
              </a:rPr>
              <a:t> tristique </a:t>
            </a:r>
            <a:r>
              <a:rPr lang="fr-FR" sz="900" b="0" i="0" dirty="0" err="1">
                <a:latin typeface="Segoe UI Light" panose="020B0502040204020203" pitchFamily="34" charset="0"/>
                <a:cs typeface="Segoe UI Light" panose="020B0502040204020203" pitchFamily="34" charset="0"/>
              </a:rPr>
              <a:t>senectus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netus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fames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turpis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egestas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Proin</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pharetra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nonummy</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pede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Mauris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orci.Nunc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Pellentesque</a:t>
            </a:r>
            <a:r>
              <a:rPr lang="fr-FR" sz="900" b="0" i="0" dirty="0">
                <a:latin typeface="Segoe UI Light" panose="020B0502040204020203" pitchFamily="34" charset="0"/>
                <a:cs typeface="Segoe UI Light" panose="020B0502040204020203" pitchFamily="34" charset="0"/>
              </a:rPr>
              <a:t> habitant </a:t>
            </a:r>
            <a:r>
              <a:rPr lang="fr-FR" sz="900" b="0" i="0" dirty="0" err="1">
                <a:latin typeface="Segoe UI Light" panose="020B0502040204020203" pitchFamily="34" charset="0"/>
                <a:cs typeface="Segoe UI Light" panose="020B0502040204020203" pitchFamily="34" charset="0"/>
              </a:rPr>
              <a:t>morbi</a:t>
            </a:r>
            <a:r>
              <a:rPr lang="fr-FR" sz="900" b="0" i="0" dirty="0">
                <a:latin typeface="Segoe UI Light" panose="020B0502040204020203" pitchFamily="34" charset="0"/>
                <a:cs typeface="Segoe UI Light" panose="020B0502040204020203" pitchFamily="34" charset="0"/>
              </a:rPr>
              <a:t> tristique </a:t>
            </a:r>
            <a:r>
              <a:rPr lang="fr-FR" sz="900" b="0" i="0" dirty="0" err="1">
                <a:latin typeface="Segoe UI Light" panose="020B0502040204020203" pitchFamily="34" charset="0"/>
                <a:cs typeface="Segoe UI Light" panose="020B0502040204020203" pitchFamily="34" charset="0"/>
              </a:rPr>
              <a:t>senectus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netus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fames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turpis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egestas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Proin</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pharetra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nonummy</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pede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Mauris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orci.Lorem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a:t>
            </a:r>
            <a:r>
              <a:rPr lang="fr-FR" sz="900" b="0" i="0" dirty="0">
                <a:latin typeface="Segoe UI Light" panose="020B0502040204020203" pitchFamily="34" charset="0"/>
                <a:cs typeface="Segoe UI Light" panose="020B0502040204020203" pitchFamily="34" charset="0"/>
              </a:rPr>
              <a:t>. Nunc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endParaRPr lang="fr-FR" sz="900" b="0" i="0" dirty="0">
              <a:latin typeface="Segoe UI Light" panose="020B0502040204020203" pitchFamily="34" charset="0"/>
              <a:cs typeface="Segoe UI Light" panose="020B0502040204020203" pitchFamily="34" charset="0"/>
            </a:endParaRPr>
          </a:p>
        </p:txBody>
      </p:sp>
      <p:sp>
        <p:nvSpPr>
          <p:cNvPr id="21" name="Espace réservé du texte 20">
            <a:extLst>
              <a:ext uri="{FF2B5EF4-FFF2-40B4-BE49-F238E27FC236}">
                <a16:creationId xmlns:a16="http://schemas.microsoft.com/office/drawing/2014/main" id="{708E2933-EBB1-9647-B2C4-E3AE30E073F2}"/>
              </a:ext>
            </a:extLst>
          </p:cNvPr>
          <p:cNvSpPr>
            <a:spLocks noGrp="1"/>
          </p:cNvSpPr>
          <p:nvPr>
            <p:ph type="body" sz="quarter" idx="12" hasCustomPrompt="1"/>
          </p:nvPr>
        </p:nvSpPr>
        <p:spPr>
          <a:xfrm>
            <a:off x="736346" y="1203837"/>
            <a:ext cx="7343775" cy="178802"/>
          </a:xfrm>
        </p:spPr>
        <p:txBody>
          <a:bodyPr>
            <a:noAutofit/>
          </a:bodyPr>
          <a:lstStyle>
            <a:lvl1pPr marL="0" indent="0">
              <a:buNone/>
              <a:defRPr sz="1200" b="0" i="0">
                <a:solidFill>
                  <a:schemeClr val="bg2">
                    <a:lumMod val="75000"/>
                  </a:schemeClr>
                </a:solidFill>
                <a:latin typeface="Segoe UI Light" panose="020B0502040204020203" pitchFamily="34" charset="0"/>
                <a:cs typeface="Segoe UI Light" panose="020B0502040204020203" pitchFamily="34" charset="0"/>
              </a:defRPr>
            </a:lvl1pPr>
            <a:lvl2pPr>
              <a:defRPr sz="1000" b="0" i="0">
                <a:latin typeface="Segoe UI Light" panose="020B0502040204020203" pitchFamily="34" charset="0"/>
                <a:cs typeface="Segoe UI Light" panose="020B0502040204020203" pitchFamily="34" charset="0"/>
              </a:defRPr>
            </a:lvl2pPr>
            <a:lvl3pPr>
              <a:defRPr sz="1000" b="0" i="0">
                <a:latin typeface="Segoe UI Light" panose="020B0502040204020203" pitchFamily="34" charset="0"/>
                <a:cs typeface="Segoe UI Light" panose="020B0502040204020203" pitchFamily="34" charset="0"/>
              </a:defRPr>
            </a:lvl3pPr>
            <a:lvl4pPr>
              <a:defRPr sz="1000" b="0" i="0">
                <a:latin typeface="Segoe UI Light" panose="020B0502040204020203" pitchFamily="34" charset="0"/>
                <a:cs typeface="Segoe UI Light" panose="020B0502040204020203" pitchFamily="34" charset="0"/>
              </a:defRPr>
            </a:lvl4pPr>
            <a:lvl5pPr>
              <a:defRPr sz="1000" b="0" i="0">
                <a:latin typeface="Segoe UI Light" panose="020B0502040204020203" pitchFamily="34" charset="0"/>
                <a:cs typeface="Segoe UI Light" panose="020B0502040204020203" pitchFamily="34" charset="0"/>
              </a:defRPr>
            </a:lvl5pPr>
          </a:lstStyle>
          <a:p>
            <a:pPr lvl="0"/>
            <a:r>
              <a:rPr lang="en-US" sz="1200" b="0" i="0" dirty="0">
                <a:solidFill>
                  <a:schemeClr val="bg2"/>
                </a:solidFill>
                <a:latin typeface="Segoe UI Light" panose="020B0502040204020203" pitchFamily="34" charset="0"/>
                <a:cs typeface="Segoe UI Light" panose="020B0502040204020203" pitchFamily="34" charset="0"/>
              </a:rPr>
              <a:t>LOREM IPSUM DOLOR SIT AMET, CONSECTETUR ADIPISCING ELIT. MORBI VITAE AUGUE FERMENTUM</a:t>
            </a:r>
          </a:p>
        </p:txBody>
      </p:sp>
      <p:sp>
        <p:nvSpPr>
          <p:cNvPr id="22" name="Espace réservé du texte 20">
            <a:extLst>
              <a:ext uri="{FF2B5EF4-FFF2-40B4-BE49-F238E27FC236}">
                <a16:creationId xmlns:a16="http://schemas.microsoft.com/office/drawing/2014/main" id="{290AF5D3-3DF0-D949-AE5D-9404B4E936CE}"/>
              </a:ext>
            </a:extLst>
          </p:cNvPr>
          <p:cNvSpPr>
            <a:spLocks noGrp="1"/>
          </p:cNvSpPr>
          <p:nvPr>
            <p:ph type="body" sz="quarter" idx="13" hasCustomPrompt="1"/>
          </p:nvPr>
        </p:nvSpPr>
        <p:spPr>
          <a:xfrm>
            <a:off x="736346" y="3164052"/>
            <a:ext cx="7343775" cy="178802"/>
          </a:xfrm>
        </p:spPr>
        <p:txBody>
          <a:bodyPr>
            <a:noAutofit/>
          </a:bodyPr>
          <a:lstStyle>
            <a:lvl1pPr marL="0" indent="0">
              <a:buNone/>
              <a:defRPr sz="1200" b="0" i="0">
                <a:solidFill>
                  <a:schemeClr val="bg2">
                    <a:lumMod val="75000"/>
                  </a:schemeClr>
                </a:solidFill>
                <a:latin typeface="Segoe UI Light" panose="020B0502040204020203" pitchFamily="34" charset="0"/>
                <a:cs typeface="Segoe UI Light" panose="020B0502040204020203" pitchFamily="34" charset="0"/>
              </a:defRPr>
            </a:lvl1pPr>
            <a:lvl2pPr>
              <a:defRPr sz="1000" b="0" i="0">
                <a:latin typeface="Segoe UI Light" panose="020B0502040204020203" pitchFamily="34" charset="0"/>
                <a:cs typeface="Segoe UI Light" panose="020B0502040204020203" pitchFamily="34" charset="0"/>
              </a:defRPr>
            </a:lvl2pPr>
            <a:lvl3pPr>
              <a:defRPr sz="1000" b="0" i="0">
                <a:latin typeface="Segoe UI Light" panose="020B0502040204020203" pitchFamily="34" charset="0"/>
                <a:cs typeface="Segoe UI Light" panose="020B0502040204020203" pitchFamily="34" charset="0"/>
              </a:defRPr>
            </a:lvl3pPr>
            <a:lvl4pPr>
              <a:defRPr sz="1000" b="0" i="0">
                <a:latin typeface="Segoe UI Light" panose="020B0502040204020203" pitchFamily="34" charset="0"/>
                <a:cs typeface="Segoe UI Light" panose="020B0502040204020203" pitchFamily="34" charset="0"/>
              </a:defRPr>
            </a:lvl4pPr>
            <a:lvl5pPr>
              <a:defRPr sz="1000" b="0" i="0">
                <a:latin typeface="Segoe UI Light" panose="020B0502040204020203" pitchFamily="34" charset="0"/>
                <a:cs typeface="Segoe UI Light" panose="020B0502040204020203" pitchFamily="34" charset="0"/>
              </a:defRPr>
            </a:lvl5pPr>
          </a:lstStyle>
          <a:p>
            <a:pPr lvl="0"/>
            <a:r>
              <a:rPr lang="en-US" sz="1200" b="0" i="0" dirty="0">
                <a:solidFill>
                  <a:schemeClr val="bg2"/>
                </a:solidFill>
                <a:latin typeface="Segoe UI Light" panose="020B0502040204020203" pitchFamily="34" charset="0"/>
                <a:cs typeface="Segoe UI Light" panose="020B0502040204020203" pitchFamily="34" charset="0"/>
              </a:rPr>
              <a:t>LOREM IPSUM DOLOR SIT AMET, CONSECTETUR ADIPISCING ELIT. MORBI VITAE AUGUE FERMENTUM</a:t>
            </a:r>
          </a:p>
        </p:txBody>
      </p:sp>
      <p:pic>
        <p:nvPicPr>
          <p:cNvPr id="8" name="Graphique 7">
            <a:extLst>
              <a:ext uri="{FF2B5EF4-FFF2-40B4-BE49-F238E27FC236}">
                <a16:creationId xmlns:a16="http://schemas.microsoft.com/office/drawing/2014/main" id="{3B14F361-968C-1D47-8FFA-C531197F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9" name="Text Placeholder 4">
            <a:extLst>
              <a:ext uri="{FF2B5EF4-FFF2-40B4-BE49-F238E27FC236}">
                <a16:creationId xmlns:a16="http://schemas.microsoft.com/office/drawing/2014/main" id="{BAC7A39A-030E-404B-BCA9-2F646A57020E}"/>
              </a:ext>
            </a:extLst>
          </p:cNvPr>
          <p:cNvSpPr>
            <a:spLocks noGrp="1"/>
          </p:cNvSpPr>
          <p:nvPr>
            <p:ph type="body" sz="quarter" idx="14"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7570329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92A606-7B43-B949-A4B1-270A0B2AC7A7}"/>
              </a:ext>
            </a:extLst>
          </p:cNvPr>
          <p:cNvSpPr/>
          <p:nvPr userDrawn="1"/>
        </p:nvSpPr>
        <p:spPr>
          <a:xfrm>
            <a:off x="3368824" y="6381328"/>
            <a:ext cx="1512168"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0" i="0" dirty="0">
              <a:latin typeface="Segoe UI Light" panose="020B0502040204020203" pitchFamily="34" charset="0"/>
            </a:endParaRPr>
          </a:p>
        </p:txBody>
      </p:sp>
      <p:sp>
        <p:nvSpPr>
          <p:cNvPr id="10" name="Picture Placeholder 9">
            <a:extLst>
              <a:ext uri="{FF2B5EF4-FFF2-40B4-BE49-F238E27FC236}">
                <a16:creationId xmlns:a16="http://schemas.microsoft.com/office/drawing/2014/main" id="{96F606EC-E71D-4DE7-8189-E0E12E53C376}"/>
              </a:ext>
            </a:extLst>
          </p:cNvPr>
          <p:cNvSpPr>
            <a:spLocks noGrp="1"/>
          </p:cNvSpPr>
          <p:nvPr>
            <p:ph type="pic" sz="quarter" idx="14" hasCustomPrompt="1"/>
          </p:nvPr>
        </p:nvSpPr>
        <p:spPr>
          <a:xfrm flipH="1">
            <a:off x="4088904" y="-11430"/>
            <a:ext cx="5817096" cy="6869430"/>
          </a:xfrm>
          <a:custGeom>
            <a:avLst/>
            <a:gdLst>
              <a:gd name="connsiteX0" fmla="*/ 4560570 w 7155180"/>
              <a:gd name="connsiteY0" fmla="*/ 0 h 6880860"/>
              <a:gd name="connsiteX1" fmla="*/ 7155180 w 7155180"/>
              <a:gd name="connsiteY1" fmla="*/ 6880860 h 6880860"/>
              <a:gd name="connsiteX2" fmla="*/ 0 w 7155180"/>
              <a:gd name="connsiteY2" fmla="*/ 6869430 h 6880860"/>
              <a:gd name="connsiteX3" fmla="*/ 0 w 7155180"/>
              <a:gd name="connsiteY3" fmla="*/ 11430 h 6880860"/>
            </a:gdLst>
            <a:ahLst/>
            <a:cxnLst>
              <a:cxn ang="0">
                <a:pos x="connsiteX0" y="connsiteY0"/>
              </a:cxn>
              <a:cxn ang="0">
                <a:pos x="connsiteX1" y="connsiteY1"/>
              </a:cxn>
              <a:cxn ang="0">
                <a:pos x="connsiteX2" y="connsiteY2"/>
              </a:cxn>
              <a:cxn ang="0">
                <a:pos x="connsiteX3" y="connsiteY3"/>
              </a:cxn>
            </a:cxnLst>
            <a:rect l="l" t="t" r="r" b="b"/>
            <a:pathLst>
              <a:path w="7155180" h="6880860">
                <a:moveTo>
                  <a:pt x="4560570" y="0"/>
                </a:moveTo>
                <a:lnTo>
                  <a:pt x="7155180" y="6880860"/>
                </a:lnTo>
                <a:lnTo>
                  <a:pt x="0" y="6869430"/>
                </a:lnTo>
                <a:lnTo>
                  <a:pt x="0" y="11430"/>
                </a:lnTo>
                <a:close/>
              </a:path>
            </a:pathLst>
          </a:custGeom>
          <a:solidFill>
            <a:schemeClr val="bg1">
              <a:lumMod val="95000"/>
            </a:schemeClr>
          </a:solidFill>
        </p:spPr>
        <p:txBody>
          <a:bodyPr wrap="square" anchor="ctr">
            <a:noAutofit/>
          </a:bodyPr>
          <a:lstStyle>
            <a:lvl1pPr marL="0" indent="0" algn="ctr">
              <a:buFontTx/>
              <a:buNone/>
              <a:defRPr sz="975">
                <a:solidFill>
                  <a:schemeClr val="tx1"/>
                </a:solidFill>
              </a:defRPr>
            </a:lvl1pPr>
          </a:lstStyle>
          <a:p>
            <a:r>
              <a:rPr lang="en-US" dirty="0"/>
              <a:t>Image</a:t>
            </a:r>
          </a:p>
        </p:txBody>
      </p:sp>
      <p:sp>
        <p:nvSpPr>
          <p:cNvPr id="4" name="Text Placeholder 4">
            <a:extLst>
              <a:ext uri="{FF2B5EF4-FFF2-40B4-BE49-F238E27FC236}">
                <a16:creationId xmlns:a16="http://schemas.microsoft.com/office/drawing/2014/main" id="{39297184-CA0B-CF43-B975-F6A3FE634EFB}"/>
              </a:ext>
            </a:extLst>
          </p:cNvPr>
          <p:cNvSpPr>
            <a:spLocks noGrp="1"/>
          </p:cNvSpPr>
          <p:nvPr>
            <p:ph type="body" sz="quarter" idx="10" hasCustomPrompt="1"/>
          </p:nvPr>
        </p:nvSpPr>
        <p:spPr>
          <a:xfrm>
            <a:off x="742950" y="728700"/>
            <a:ext cx="4966134"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
        <p:nvSpPr>
          <p:cNvPr id="5" name="Title 1">
            <a:extLst>
              <a:ext uri="{FF2B5EF4-FFF2-40B4-BE49-F238E27FC236}">
                <a16:creationId xmlns:a16="http://schemas.microsoft.com/office/drawing/2014/main" id="{3351E436-F6B3-DF4B-B106-DB94F8F8071F}"/>
              </a:ext>
            </a:extLst>
          </p:cNvPr>
          <p:cNvSpPr>
            <a:spLocks noGrp="1"/>
          </p:cNvSpPr>
          <p:nvPr>
            <p:ph type="title"/>
          </p:nvPr>
        </p:nvSpPr>
        <p:spPr>
          <a:xfrm>
            <a:off x="742950" y="279964"/>
            <a:ext cx="5002138" cy="426823"/>
          </a:xfrm>
        </p:spPr>
        <p:txBody>
          <a:bodyPr/>
          <a:lstStyle/>
          <a:p>
            <a:r>
              <a:rPr lang="en-US"/>
              <a:t>Click to edit Master title style</a:t>
            </a:r>
          </a:p>
        </p:txBody>
      </p:sp>
      <p:sp>
        <p:nvSpPr>
          <p:cNvPr id="3" name="Rectangle 2">
            <a:extLst>
              <a:ext uri="{FF2B5EF4-FFF2-40B4-BE49-F238E27FC236}">
                <a16:creationId xmlns:a16="http://schemas.microsoft.com/office/drawing/2014/main" id="{F87E134F-66E9-654A-B1FF-C2C536030585}"/>
              </a:ext>
            </a:extLst>
          </p:cNvPr>
          <p:cNvSpPr/>
          <p:nvPr userDrawn="1"/>
        </p:nvSpPr>
        <p:spPr>
          <a:xfrm>
            <a:off x="164468" y="6201308"/>
            <a:ext cx="648072"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0" i="0" dirty="0">
              <a:latin typeface="Segoe UI Light" panose="020B0502040204020203" pitchFamily="34" charset="0"/>
            </a:endParaRPr>
          </a:p>
        </p:txBody>
      </p:sp>
    </p:spTree>
    <p:extLst>
      <p:ext uri="{BB962C8B-B14F-4D97-AF65-F5344CB8AC3E}">
        <p14:creationId xmlns:p14="http://schemas.microsoft.com/office/powerpoint/2010/main" val="2844446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erbatim">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9DC2A07F-A71C-4649-A0BD-EB51EB58FAE6}"/>
              </a:ext>
            </a:extLst>
          </p:cNvPr>
          <p:cNvSpPr>
            <a:spLocks noGrp="1"/>
          </p:cNvSpPr>
          <p:nvPr>
            <p:ph type="pic" sz="quarter" idx="10"/>
          </p:nvPr>
        </p:nvSpPr>
        <p:spPr>
          <a:xfrm>
            <a:off x="741636" y="1268413"/>
            <a:ext cx="2843212" cy="3924300"/>
          </a:xfrm>
          <a:solidFill>
            <a:schemeClr val="bg1">
              <a:lumMod val="95000"/>
            </a:schemeClr>
          </a:solidFill>
        </p:spPr>
        <p:txBody>
          <a:bodyPr/>
          <a:lstStyle>
            <a:lvl1pPr marL="0" indent="0">
              <a:buNone/>
              <a:defRPr/>
            </a:lvl1pPr>
          </a:lstStyle>
          <a:p>
            <a:endParaRPr lang="fr-FR" dirty="0"/>
          </a:p>
        </p:txBody>
      </p:sp>
      <p:sp>
        <p:nvSpPr>
          <p:cNvPr id="6" name="Title 1">
            <a:extLst>
              <a:ext uri="{FF2B5EF4-FFF2-40B4-BE49-F238E27FC236}">
                <a16:creationId xmlns:a16="http://schemas.microsoft.com/office/drawing/2014/main" id="{25F72A3E-7267-C741-9065-F5931E1FD191}"/>
              </a:ext>
            </a:extLst>
          </p:cNvPr>
          <p:cNvSpPr>
            <a:spLocks noGrp="1"/>
          </p:cNvSpPr>
          <p:nvPr>
            <p:ph type="title"/>
          </p:nvPr>
        </p:nvSpPr>
        <p:spPr>
          <a:xfrm>
            <a:off x="742950" y="279964"/>
            <a:ext cx="3669990" cy="426823"/>
          </a:xfrm>
        </p:spPr>
        <p:txBody>
          <a:bodyPr/>
          <a:lstStyle/>
          <a:p>
            <a:r>
              <a:rPr lang="en-US"/>
              <a:t>Click to edit Master title style</a:t>
            </a:r>
          </a:p>
        </p:txBody>
      </p:sp>
      <p:sp>
        <p:nvSpPr>
          <p:cNvPr id="7" name="Text Placeholder 4">
            <a:extLst>
              <a:ext uri="{FF2B5EF4-FFF2-40B4-BE49-F238E27FC236}">
                <a16:creationId xmlns:a16="http://schemas.microsoft.com/office/drawing/2014/main" id="{CBE5E838-2D41-074D-80EE-4F993E6E4913}"/>
              </a:ext>
            </a:extLst>
          </p:cNvPr>
          <p:cNvSpPr>
            <a:spLocks noGrp="1"/>
          </p:cNvSpPr>
          <p:nvPr>
            <p:ph type="body" sz="quarter" idx="11" hasCustomPrompt="1"/>
          </p:nvPr>
        </p:nvSpPr>
        <p:spPr>
          <a:xfrm>
            <a:off x="742950" y="728700"/>
            <a:ext cx="276989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pic>
        <p:nvPicPr>
          <p:cNvPr id="8" name="Graphique 7">
            <a:extLst>
              <a:ext uri="{FF2B5EF4-FFF2-40B4-BE49-F238E27FC236}">
                <a16:creationId xmlns:a16="http://schemas.microsoft.com/office/drawing/2014/main" id="{9CA01C99-3F22-2549-AE67-B742C6CA35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60648"/>
            <a:ext cx="252028" cy="426822"/>
          </a:xfrm>
          <a:prstGeom prst="rect">
            <a:avLst/>
          </a:prstGeom>
        </p:spPr>
      </p:pic>
    </p:spTree>
    <p:extLst>
      <p:ext uri="{BB962C8B-B14F-4D97-AF65-F5344CB8AC3E}">
        <p14:creationId xmlns:p14="http://schemas.microsoft.com/office/powerpoint/2010/main" val="1051495288"/>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2950" y="1452423"/>
            <a:ext cx="8420100" cy="4627563"/>
          </a:xfrm>
        </p:spPr>
        <p:txBody>
          <a:bodyPr numCol="2" spcCol="274320">
            <a:normAutofit/>
          </a:bodyPr>
          <a:lstStyle>
            <a:lvl1pPr marL="0" indent="0">
              <a:spcBef>
                <a:spcPts val="975"/>
              </a:spcBef>
              <a:buNone/>
              <a:defRPr sz="1300"/>
            </a:lvl1pPr>
            <a:lvl2pPr marL="185738" indent="-185738">
              <a:spcBef>
                <a:spcPts val="975"/>
              </a:spcBef>
              <a:buFont typeface="Arial" panose="020B0604020202020204" pitchFamily="34" charset="0"/>
              <a:buChar char="•"/>
              <a:defRPr sz="1300"/>
            </a:lvl2pPr>
            <a:lvl3pPr marL="371475" indent="-185738">
              <a:spcBef>
                <a:spcPts val="975"/>
              </a:spcBef>
              <a:buFont typeface="Open Sans Light" panose="020B0306030504020204" pitchFamily="34" charset="0"/>
              <a:buChar char="–"/>
              <a:defRPr sz="1300"/>
            </a:lvl3pPr>
            <a:lvl4pPr marL="557213" indent="-185738">
              <a:spcBef>
                <a:spcPts val="975"/>
              </a:spcBef>
              <a:buFont typeface="Arial" panose="020B0604020202020204" pitchFamily="34" charset="0"/>
              <a:buChar char="•"/>
              <a:defRPr sz="1300"/>
            </a:lvl4pPr>
            <a:lvl5pPr marL="742949" indent="-185738">
              <a:spcBef>
                <a:spcPts val="975"/>
              </a:spcBef>
              <a:buFont typeface="Open Sans Light" panose="020B0306030504020204" pitchFamily="34" charset="0"/>
              <a:buChar char="–"/>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pic>
        <p:nvPicPr>
          <p:cNvPr id="6" name="Graphique 5">
            <a:extLst>
              <a:ext uri="{FF2B5EF4-FFF2-40B4-BE49-F238E27FC236}">
                <a16:creationId xmlns:a16="http://schemas.microsoft.com/office/drawing/2014/main" id="{18470461-A83A-E840-9104-A76AC7AEE9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60648"/>
            <a:ext cx="252028" cy="426822"/>
          </a:xfrm>
          <a:prstGeom prst="rect">
            <a:avLst/>
          </a:prstGeom>
        </p:spPr>
      </p:pic>
    </p:spTree>
    <p:extLst>
      <p:ext uri="{BB962C8B-B14F-4D97-AF65-F5344CB8AC3E}">
        <p14:creationId xmlns:p14="http://schemas.microsoft.com/office/powerpoint/2010/main" val="90064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2950" y="1452423"/>
            <a:ext cx="4127500" cy="4525963"/>
          </a:xfrm>
        </p:spPr>
        <p:txBody>
          <a:bodyPr>
            <a:normAutofit/>
          </a:bodyPr>
          <a:lstStyle>
            <a:lvl1pPr>
              <a:defRPr sz="1625"/>
            </a:lvl1pPr>
            <a:lvl2pPr>
              <a:defRPr sz="1300"/>
            </a:lvl2pPr>
            <a:lvl3pPr>
              <a:defRPr sz="1300"/>
            </a:lvl3pPr>
            <a:lvl4pPr>
              <a:defRPr sz="1300"/>
            </a:lvl4pPr>
            <a:lvl5pPr>
              <a:defRPr sz="1300"/>
            </a:lvl5pPr>
            <a:lvl6pPr>
              <a:defRPr sz="1950"/>
            </a:lvl6pPr>
            <a:lvl7pPr>
              <a:defRPr sz="1950"/>
            </a:lvl7pPr>
            <a:lvl8pPr>
              <a:defRPr sz="1950"/>
            </a:lvl8pPr>
            <a:lvl9pPr>
              <a:defRPr sz="19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35550" y="1452423"/>
            <a:ext cx="4127500" cy="4525963"/>
          </a:xfrm>
        </p:spPr>
        <p:txBody>
          <a:bodyPr>
            <a:normAutofit/>
          </a:bodyPr>
          <a:lstStyle>
            <a:lvl1pPr>
              <a:defRPr sz="1625"/>
            </a:lvl1pPr>
            <a:lvl2pPr>
              <a:defRPr sz="1300"/>
            </a:lvl2pPr>
            <a:lvl3pPr>
              <a:defRPr sz="1300"/>
            </a:lvl3pPr>
            <a:lvl4pPr>
              <a:defRPr sz="1300"/>
            </a:lvl4pPr>
            <a:lvl5pPr>
              <a:defRPr sz="1300"/>
            </a:lvl5pPr>
            <a:lvl6pPr>
              <a:defRPr sz="1950"/>
            </a:lvl6pPr>
            <a:lvl7pPr>
              <a:defRPr sz="1950"/>
            </a:lvl7pPr>
            <a:lvl8pPr>
              <a:defRPr sz="1950"/>
            </a:lvl8pPr>
            <a:lvl9pPr>
              <a:defRPr sz="19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742950" y="711585"/>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pic>
        <p:nvPicPr>
          <p:cNvPr id="7" name="Graphique 6">
            <a:extLst>
              <a:ext uri="{FF2B5EF4-FFF2-40B4-BE49-F238E27FC236}">
                <a16:creationId xmlns:a16="http://schemas.microsoft.com/office/drawing/2014/main" id="{6B7B9635-D6E8-6542-8038-741450A4A3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180792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42950" y="1276909"/>
            <a:ext cx="4129220" cy="250068"/>
          </a:xfrm>
        </p:spPr>
        <p:txBody>
          <a:bodyPr wrap="square" anchor="b">
            <a:spAutoFit/>
          </a:bodyPr>
          <a:lstStyle>
            <a:lvl1pPr marL="0" indent="0">
              <a:spcBef>
                <a:spcPts val="0"/>
              </a:spcBef>
              <a:buNone/>
              <a:defRPr sz="1625" b="1"/>
            </a:lvl1pPr>
            <a:lvl2pPr marL="495300" indent="0">
              <a:buNone/>
              <a:defRPr sz="2167" b="1"/>
            </a:lvl2pPr>
            <a:lvl3pPr marL="990601" indent="0">
              <a:buNone/>
              <a:defRPr sz="1950" b="1"/>
            </a:lvl3pPr>
            <a:lvl4pPr marL="1485900" indent="0">
              <a:buNone/>
              <a:defRPr sz="1733" b="1"/>
            </a:lvl4pPr>
            <a:lvl5pPr marL="1981199" indent="0">
              <a:buNone/>
              <a:defRPr sz="1733" b="1"/>
            </a:lvl5pPr>
            <a:lvl6pPr marL="2476500" indent="0">
              <a:buNone/>
              <a:defRPr sz="1733" b="1"/>
            </a:lvl6pPr>
            <a:lvl7pPr marL="2971800" indent="0">
              <a:buNone/>
              <a:defRPr sz="1733" b="1"/>
            </a:lvl7pPr>
            <a:lvl8pPr marL="3467100" indent="0">
              <a:buNone/>
              <a:defRPr sz="1733" b="1"/>
            </a:lvl8pPr>
            <a:lvl9pPr marL="3962400" indent="0">
              <a:buNone/>
              <a:defRPr sz="1733" b="1"/>
            </a:lvl9pPr>
          </a:lstStyle>
          <a:p>
            <a:pPr lvl="0"/>
            <a:r>
              <a:rPr lang="en-US" dirty="0"/>
              <a:t>Click to edit Master text styles</a:t>
            </a:r>
          </a:p>
        </p:txBody>
      </p:sp>
      <p:sp>
        <p:nvSpPr>
          <p:cNvPr id="4" name="Content Placeholder 3"/>
          <p:cNvSpPr>
            <a:spLocks noGrp="1"/>
          </p:cNvSpPr>
          <p:nvPr>
            <p:ph sz="half" idx="2"/>
          </p:nvPr>
        </p:nvSpPr>
        <p:spPr>
          <a:xfrm>
            <a:off x="742950" y="1560285"/>
            <a:ext cx="4129220" cy="4565877"/>
          </a:xfrm>
        </p:spPr>
        <p:txBody>
          <a:bodyPr>
            <a:normAutofit/>
          </a:bodyPr>
          <a:lstStyle>
            <a:lvl1pPr>
              <a:defRPr sz="1625"/>
            </a:lvl1pPr>
            <a:lvl2pPr>
              <a:defRPr sz="1300"/>
            </a:lvl2pPr>
            <a:lvl3pPr>
              <a:defRPr sz="1300"/>
            </a:lvl3pPr>
            <a:lvl4pPr>
              <a:defRPr sz="1300"/>
            </a:lvl4pPr>
            <a:lvl5pPr>
              <a:defRPr sz="1300"/>
            </a:lvl5pPr>
            <a:lvl6pPr>
              <a:defRPr sz="1733"/>
            </a:lvl6pPr>
            <a:lvl7pPr>
              <a:defRPr sz="1733"/>
            </a:lvl7pPr>
            <a:lvl8pPr>
              <a:defRPr sz="1733"/>
            </a:lvl8pPr>
            <a:lvl9pPr>
              <a:defRPr sz="17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32113" y="1276909"/>
            <a:ext cx="4130939" cy="250068"/>
          </a:xfrm>
        </p:spPr>
        <p:txBody>
          <a:bodyPr wrap="square" anchor="b">
            <a:spAutoFit/>
          </a:bodyPr>
          <a:lstStyle>
            <a:lvl1pPr marL="0" indent="0">
              <a:spcBef>
                <a:spcPts val="0"/>
              </a:spcBef>
              <a:buNone/>
              <a:defRPr sz="1625" b="1"/>
            </a:lvl1pPr>
            <a:lvl2pPr marL="495300" indent="0">
              <a:buNone/>
              <a:defRPr sz="2167" b="1"/>
            </a:lvl2pPr>
            <a:lvl3pPr marL="990601" indent="0">
              <a:buNone/>
              <a:defRPr sz="1950" b="1"/>
            </a:lvl3pPr>
            <a:lvl4pPr marL="1485900" indent="0">
              <a:buNone/>
              <a:defRPr sz="1733" b="1"/>
            </a:lvl4pPr>
            <a:lvl5pPr marL="1981199" indent="0">
              <a:buNone/>
              <a:defRPr sz="1733" b="1"/>
            </a:lvl5pPr>
            <a:lvl6pPr marL="2476500" indent="0">
              <a:buNone/>
              <a:defRPr sz="1733" b="1"/>
            </a:lvl6pPr>
            <a:lvl7pPr marL="2971800" indent="0">
              <a:buNone/>
              <a:defRPr sz="1733" b="1"/>
            </a:lvl7pPr>
            <a:lvl8pPr marL="3467100" indent="0">
              <a:buNone/>
              <a:defRPr sz="1733" b="1"/>
            </a:lvl8pPr>
            <a:lvl9pPr marL="3962400" indent="0">
              <a:buNone/>
              <a:defRPr sz="1733" b="1"/>
            </a:lvl9pPr>
          </a:lstStyle>
          <a:p>
            <a:pPr lvl="0"/>
            <a:r>
              <a:rPr lang="en-US" dirty="0"/>
              <a:t>Click to edit Master text styles</a:t>
            </a:r>
          </a:p>
        </p:txBody>
      </p:sp>
      <p:sp>
        <p:nvSpPr>
          <p:cNvPr id="6" name="Content Placeholder 5"/>
          <p:cNvSpPr>
            <a:spLocks noGrp="1"/>
          </p:cNvSpPr>
          <p:nvPr>
            <p:ph sz="quarter" idx="4"/>
          </p:nvPr>
        </p:nvSpPr>
        <p:spPr>
          <a:xfrm>
            <a:off x="5032113" y="1560285"/>
            <a:ext cx="4130939" cy="4565877"/>
          </a:xfrm>
        </p:spPr>
        <p:txBody>
          <a:bodyPr>
            <a:normAutofit/>
          </a:bodyPr>
          <a:lstStyle>
            <a:lvl1pPr>
              <a:defRPr sz="1625"/>
            </a:lvl1pPr>
            <a:lvl2pPr>
              <a:defRPr sz="1300"/>
            </a:lvl2pPr>
            <a:lvl3pPr>
              <a:defRPr sz="1300"/>
            </a:lvl3pPr>
            <a:lvl4pPr>
              <a:defRPr sz="1300"/>
            </a:lvl4pPr>
            <a:lvl5pPr>
              <a:defRPr sz="1300"/>
            </a:lvl5pPr>
            <a:lvl6pPr>
              <a:defRPr sz="1733"/>
            </a:lvl6pPr>
            <a:lvl7pPr>
              <a:defRPr sz="1733"/>
            </a:lvl7pPr>
            <a:lvl8pPr>
              <a:defRPr sz="1733"/>
            </a:lvl8pPr>
            <a:lvl9pPr>
              <a:defRPr sz="17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que 6">
            <a:extLst>
              <a:ext uri="{FF2B5EF4-FFF2-40B4-BE49-F238E27FC236}">
                <a16:creationId xmlns:a16="http://schemas.microsoft.com/office/drawing/2014/main" id="{D6DDDB84-1992-F648-B664-E15D6D7A61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9" name="Espace réservé du texte 8">
            <a:extLst>
              <a:ext uri="{FF2B5EF4-FFF2-40B4-BE49-F238E27FC236}">
                <a16:creationId xmlns:a16="http://schemas.microsoft.com/office/drawing/2014/main" id="{6F39B69A-DF0C-C74B-AECB-8C84FDD6DF24}"/>
              </a:ext>
            </a:extLst>
          </p:cNvPr>
          <p:cNvSpPr>
            <a:spLocks noGrp="1"/>
          </p:cNvSpPr>
          <p:nvPr>
            <p:ph type="body" sz="quarter" idx="10" hasCustomPrompt="1"/>
          </p:nvPr>
        </p:nvSpPr>
        <p:spPr>
          <a:xfrm>
            <a:off x="742950" y="700088"/>
            <a:ext cx="8420100" cy="460375"/>
          </a:xfrm>
        </p:spPr>
        <p:txBody>
          <a:bodyPr>
            <a:normAutofit/>
          </a:bodyPr>
          <a:lstStyle>
            <a:lvl1pPr marL="0" indent="0">
              <a:buNone/>
              <a:defRPr sz="1460"/>
            </a:lvl1pPr>
          </a:lstStyle>
          <a:p>
            <a:pPr lvl="0"/>
            <a:r>
              <a:rPr lang="en-US" dirty="0"/>
              <a:t>Click here to edit subtitle</a:t>
            </a:r>
          </a:p>
        </p:txBody>
      </p:sp>
    </p:spTree>
    <p:extLst>
      <p:ext uri="{BB962C8B-B14F-4D97-AF65-F5344CB8AC3E}">
        <p14:creationId xmlns:p14="http://schemas.microsoft.com/office/powerpoint/2010/main" val="142965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Graphique 2">
            <a:extLst>
              <a:ext uri="{FF2B5EF4-FFF2-40B4-BE49-F238E27FC236}">
                <a16:creationId xmlns:a16="http://schemas.microsoft.com/office/drawing/2014/main" id="{83F19B5F-D435-1149-B342-0F2F0C45FA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5" name="Espace réservé du texte 4">
            <a:extLst>
              <a:ext uri="{FF2B5EF4-FFF2-40B4-BE49-F238E27FC236}">
                <a16:creationId xmlns:a16="http://schemas.microsoft.com/office/drawing/2014/main" id="{7620EA93-C2A2-7F47-A352-980A54D24055}"/>
              </a:ext>
            </a:extLst>
          </p:cNvPr>
          <p:cNvSpPr>
            <a:spLocks noGrp="1"/>
          </p:cNvSpPr>
          <p:nvPr>
            <p:ph type="body" sz="quarter" idx="10" hasCustomPrompt="1"/>
          </p:nvPr>
        </p:nvSpPr>
        <p:spPr>
          <a:xfrm>
            <a:off x="742950" y="700088"/>
            <a:ext cx="8420100" cy="352425"/>
          </a:xfrm>
        </p:spPr>
        <p:txBody>
          <a:bodyPr>
            <a:normAutofit/>
          </a:bodyPr>
          <a:lstStyle>
            <a:lvl1pPr marL="0" indent="0">
              <a:buNone/>
              <a:defRPr sz="1460"/>
            </a:lvl1pPr>
          </a:lstStyle>
          <a:p>
            <a:pPr lvl="0"/>
            <a:r>
              <a:rPr lang="en-US" dirty="0"/>
              <a:t>Click here to edit subtitle</a:t>
            </a:r>
          </a:p>
        </p:txBody>
      </p:sp>
    </p:spTree>
    <p:extLst>
      <p:ext uri="{BB962C8B-B14F-4D97-AF65-F5344CB8AC3E}">
        <p14:creationId xmlns:p14="http://schemas.microsoft.com/office/powerpoint/2010/main" val="81230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742950" y="754348"/>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pic>
        <p:nvPicPr>
          <p:cNvPr id="4" name="Graphique 3">
            <a:extLst>
              <a:ext uri="{FF2B5EF4-FFF2-40B4-BE49-F238E27FC236}">
                <a16:creationId xmlns:a16="http://schemas.microsoft.com/office/drawing/2014/main" id="{9DE56FB2-AE45-264D-BFD7-170416578D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5917543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950" y="279964"/>
            <a:ext cx="8420100" cy="426823"/>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742950" y="1219203"/>
            <a:ext cx="84201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5">
            <a:extLst>
              <a:ext uri="{FF2B5EF4-FFF2-40B4-BE49-F238E27FC236}">
                <a16:creationId xmlns:a16="http://schemas.microsoft.com/office/drawing/2014/main" id="{C64DDAAB-51AE-C542-B2D3-39CDE5D6EEF1}"/>
              </a:ext>
            </a:extLst>
          </p:cNvPr>
          <p:cNvSpPr txBox="1">
            <a:spLocks/>
          </p:cNvSpPr>
          <p:nvPr userDrawn="1"/>
        </p:nvSpPr>
        <p:spPr>
          <a:xfrm>
            <a:off x="9120477" y="6338433"/>
            <a:ext cx="113282" cy="266740"/>
          </a:xfrm>
          <a:prstGeom prst="rect">
            <a:avLst/>
          </a:prstGeom>
        </p:spPr>
        <p:txBody>
          <a:bodyPr vert="horz" wrap="none" lIns="99060" tIns="49530" rIns="99060" bIns="4953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75">
                <a:latin typeface="Segoe UI Light" panose="020B0502040204020203" pitchFamily="34" charset="0"/>
              </a:rPr>
              <a:pPr algn="ctr"/>
              <a:t>‹N°›</a:t>
            </a:fld>
            <a:endParaRPr lang="en-US" sz="975" dirty="0">
              <a:latin typeface="Segoe UI Light" panose="020B0502040204020203" pitchFamily="34" charset="0"/>
            </a:endParaRPr>
          </a:p>
        </p:txBody>
      </p:sp>
      <p:sp>
        <p:nvSpPr>
          <p:cNvPr id="30" name="Oval 9">
            <a:extLst>
              <a:ext uri="{FF2B5EF4-FFF2-40B4-BE49-F238E27FC236}">
                <a16:creationId xmlns:a16="http://schemas.microsoft.com/office/drawing/2014/main" id="{ECE31B6E-86E3-694A-A8CC-84D94F47661D}"/>
              </a:ext>
            </a:extLst>
          </p:cNvPr>
          <p:cNvSpPr/>
          <p:nvPr userDrawn="1"/>
        </p:nvSpPr>
        <p:spPr>
          <a:xfrm>
            <a:off x="9041757" y="6336448"/>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2" name="Oval 15">
            <a:extLst>
              <a:ext uri="{FF2B5EF4-FFF2-40B4-BE49-F238E27FC236}">
                <a16:creationId xmlns:a16="http://schemas.microsoft.com/office/drawing/2014/main" id="{C06C0017-609B-0E4D-AF6A-EE6375F1FAE3}"/>
              </a:ext>
            </a:extLst>
          </p:cNvPr>
          <p:cNvSpPr/>
          <p:nvPr userDrawn="1"/>
        </p:nvSpPr>
        <p:spPr>
          <a:xfrm>
            <a:off x="8687333" y="6336448"/>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3" name="Rectangle 9">
            <a:extLst>
              <a:ext uri="{FF2B5EF4-FFF2-40B4-BE49-F238E27FC236}">
                <a16:creationId xmlns:a16="http://schemas.microsoft.com/office/drawing/2014/main" id="{67B3CA1F-2DAF-4842-B0F6-FB2FAE7AFA26}"/>
              </a:ext>
            </a:extLst>
          </p:cNvPr>
          <p:cNvSpPr/>
          <p:nvPr userDrawn="1"/>
        </p:nvSpPr>
        <p:spPr>
          <a:xfrm rot="2700000">
            <a:off x="8805030" y="6435200"/>
            <a:ext cx="73220" cy="73220"/>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4" name="Oval 13">
            <a:extLst>
              <a:ext uri="{FF2B5EF4-FFF2-40B4-BE49-F238E27FC236}">
                <a16:creationId xmlns:a16="http://schemas.microsoft.com/office/drawing/2014/main" id="{16428C32-A985-884A-A048-9D4E4B22C4EB}"/>
              </a:ext>
            </a:extLst>
          </p:cNvPr>
          <p:cNvSpPr/>
          <p:nvPr userDrawn="1"/>
        </p:nvSpPr>
        <p:spPr>
          <a:xfrm rot="10800000">
            <a:off x="9396180" y="6336448"/>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5" name="Rectangle 9">
            <a:extLst>
              <a:ext uri="{FF2B5EF4-FFF2-40B4-BE49-F238E27FC236}">
                <a16:creationId xmlns:a16="http://schemas.microsoft.com/office/drawing/2014/main" id="{6BCE5F22-3E68-8D4C-9923-D2C3180609EB}"/>
              </a:ext>
            </a:extLst>
          </p:cNvPr>
          <p:cNvSpPr/>
          <p:nvPr userDrawn="1"/>
        </p:nvSpPr>
        <p:spPr>
          <a:xfrm rot="13500000">
            <a:off x="9475986" y="6435200"/>
            <a:ext cx="73220" cy="73220"/>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40" name="Action Button: Forward or Next 26">
            <a:hlinkClick r:id="" action="ppaction://hlinkshowjump?jump=nextslide" highlightClick="1"/>
            <a:extLst>
              <a:ext uri="{FF2B5EF4-FFF2-40B4-BE49-F238E27FC236}">
                <a16:creationId xmlns:a16="http://schemas.microsoft.com/office/drawing/2014/main" id="{4D7BDCA1-EBAD-3A47-BD47-1F2D5CE315E3}"/>
              </a:ext>
            </a:extLst>
          </p:cNvPr>
          <p:cNvSpPr/>
          <p:nvPr userDrawn="1"/>
        </p:nvSpPr>
        <p:spPr>
          <a:xfrm>
            <a:off x="9374071" y="6310814"/>
            <a:ext cx="326898" cy="326898"/>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950" dirty="0">
              <a:latin typeface="Segoe UI Light" panose="020B0502040204020203" pitchFamily="34" charset="0"/>
            </a:endParaRPr>
          </a:p>
        </p:txBody>
      </p:sp>
      <p:sp>
        <p:nvSpPr>
          <p:cNvPr id="41" name="Action Button: Back or Previous 27">
            <a:hlinkClick r:id="" action="ppaction://hlinkshowjump?jump=previousslide" highlightClick="1"/>
            <a:extLst>
              <a:ext uri="{FF2B5EF4-FFF2-40B4-BE49-F238E27FC236}">
                <a16:creationId xmlns:a16="http://schemas.microsoft.com/office/drawing/2014/main" id="{C3CE824C-65AD-064D-A62A-BC4AA826892A}"/>
              </a:ext>
            </a:extLst>
          </p:cNvPr>
          <p:cNvSpPr/>
          <p:nvPr userDrawn="1"/>
        </p:nvSpPr>
        <p:spPr>
          <a:xfrm>
            <a:off x="8661412" y="6304498"/>
            <a:ext cx="326898" cy="326898"/>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950" dirty="0">
              <a:latin typeface="Segoe UI Light" panose="020B0502040204020203" pitchFamily="34" charset="0"/>
            </a:endParaRPr>
          </a:p>
        </p:txBody>
      </p:sp>
      <p:sp>
        <p:nvSpPr>
          <p:cNvPr id="22" name="ZoneTexte 21">
            <a:extLst>
              <a:ext uri="{FF2B5EF4-FFF2-40B4-BE49-F238E27FC236}">
                <a16:creationId xmlns:a16="http://schemas.microsoft.com/office/drawing/2014/main" id="{0B0381DB-CE3B-F64D-BAD7-DBA032476BD1}"/>
              </a:ext>
            </a:extLst>
          </p:cNvPr>
          <p:cNvSpPr txBox="1"/>
          <p:nvPr userDrawn="1"/>
        </p:nvSpPr>
        <p:spPr>
          <a:xfrm>
            <a:off x="2024153" y="6391594"/>
            <a:ext cx="5915402" cy="246221"/>
          </a:xfrm>
          <a:prstGeom prst="rect">
            <a:avLst/>
          </a:prstGeom>
          <a:noFill/>
        </p:spPr>
        <p:txBody>
          <a:bodyPr wrap="none" rtlCol="0">
            <a:spAutoFit/>
          </a:bodyPr>
          <a:lstStyle/>
          <a:p>
            <a:r>
              <a:rPr lang="fr-FR" sz="1000" b="0" i="0" dirty="0">
                <a:solidFill>
                  <a:schemeClr val="bg1">
                    <a:lumMod val="65000"/>
                  </a:schemeClr>
                </a:solidFill>
                <a:latin typeface="Segoe UI Light" panose="020B0502040204020203" pitchFamily="34" charset="0"/>
                <a:ea typeface="Segoe UI" panose="020B0502040204020203" pitchFamily="34" charset="0"/>
                <a:cs typeface="Segoe UI Light" panose="020B0502040204020203" pitchFamily="34" charset="0"/>
              </a:rPr>
              <a:t>© 2020 – Eurogroup Consulting – Dossier de candidature Mécénat de compétences Eurogroup Autrement</a:t>
            </a:r>
          </a:p>
        </p:txBody>
      </p:sp>
      <p:pic>
        <p:nvPicPr>
          <p:cNvPr id="5" name="Image 4">
            <a:extLst>
              <a:ext uri="{FF2B5EF4-FFF2-40B4-BE49-F238E27FC236}">
                <a16:creationId xmlns:a16="http://schemas.microsoft.com/office/drawing/2014/main" id="{4FDC1754-C027-4BE3-BE80-93E23522D280}"/>
              </a:ext>
            </a:extLst>
          </p:cNvPr>
          <p:cNvPicPr>
            <a:picLocks noChangeAspect="1"/>
          </p:cNvPicPr>
          <p:nvPr userDrawn="1"/>
        </p:nvPicPr>
        <p:blipFill>
          <a:blip r:embed="rId46"/>
          <a:stretch>
            <a:fillRect/>
          </a:stretch>
        </p:blipFill>
        <p:spPr>
          <a:xfrm>
            <a:off x="136528" y="6284560"/>
            <a:ext cx="731584" cy="460288"/>
          </a:xfrm>
          <a:prstGeom prst="rect">
            <a:avLst/>
          </a:prstGeom>
        </p:spPr>
      </p:pic>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897" r:id="rId2"/>
    <p:sldLayoutId id="2147483682" r:id="rId3"/>
    <p:sldLayoutId id="2147483683" r:id="rId4"/>
    <p:sldLayoutId id="2147483685" r:id="rId5"/>
    <p:sldLayoutId id="2147483686" r:id="rId6"/>
    <p:sldLayoutId id="2147483688" r:id="rId7"/>
    <p:sldLayoutId id="2147483690" r:id="rId8"/>
    <p:sldLayoutId id="2147483691" r:id="rId9"/>
    <p:sldLayoutId id="2147483692" r:id="rId10"/>
    <p:sldLayoutId id="2147483752" r:id="rId11"/>
    <p:sldLayoutId id="2147483753" r:id="rId12"/>
    <p:sldLayoutId id="2147483754" r:id="rId13"/>
    <p:sldLayoutId id="2147483755" r:id="rId14"/>
    <p:sldLayoutId id="2147483756" r:id="rId15"/>
    <p:sldLayoutId id="2147483775" r:id="rId16"/>
    <p:sldLayoutId id="2147483757" r:id="rId17"/>
    <p:sldLayoutId id="2147483776" r:id="rId18"/>
    <p:sldLayoutId id="2147483758" r:id="rId19"/>
    <p:sldLayoutId id="2147483777" r:id="rId20"/>
    <p:sldLayoutId id="2147483778" r:id="rId21"/>
    <p:sldLayoutId id="2147483760" r:id="rId22"/>
    <p:sldLayoutId id="2147483779" r:id="rId23"/>
    <p:sldLayoutId id="2147483761" r:id="rId24"/>
    <p:sldLayoutId id="2147483780" r:id="rId25"/>
    <p:sldLayoutId id="2147483781" r:id="rId26"/>
    <p:sldLayoutId id="2147483782" r:id="rId27"/>
    <p:sldLayoutId id="2147483783" r:id="rId28"/>
    <p:sldLayoutId id="2147483784" r:id="rId29"/>
    <p:sldLayoutId id="2147483766" r:id="rId30"/>
    <p:sldLayoutId id="2147483768" r:id="rId31"/>
    <p:sldLayoutId id="2147483786" r:id="rId32"/>
    <p:sldLayoutId id="2147483769" r:id="rId33"/>
    <p:sldLayoutId id="2147483767" r:id="rId34"/>
    <p:sldLayoutId id="2147483787" r:id="rId35"/>
    <p:sldLayoutId id="2147483773" r:id="rId36"/>
    <p:sldLayoutId id="2147483792" r:id="rId37"/>
    <p:sldLayoutId id="2147483794" r:id="rId38"/>
    <p:sldLayoutId id="2147483796" r:id="rId39"/>
    <p:sldLayoutId id="2147483798" r:id="rId40"/>
    <p:sldLayoutId id="2147483841" r:id="rId41"/>
    <p:sldLayoutId id="2147483899" r:id="rId42"/>
    <p:sldLayoutId id="2147483942" r:id="rId43"/>
    <p:sldLayoutId id="2147483945" r:id="rId44"/>
  </p:sldLayoutIdLst>
  <p:txStyles>
    <p:titleStyle>
      <a:lvl1pPr algn="l" defTabSz="990601" rtl="0" eaLnBrk="1" latinLnBrk="0" hangingPunct="1">
        <a:lnSpc>
          <a:spcPct val="86000"/>
        </a:lnSpc>
        <a:spcBef>
          <a:spcPct val="0"/>
        </a:spcBef>
        <a:buNone/>
        <a:defRPr sz="2275" b="0" i="0" kern="800" spc="-43">
          <a:solidFill>
            <a:schemeClr val="tx1"/>
          </a:solidFill>
          <a:latin typeface="Segoe UI Light" panose="020B0502040204020203" pitchFamily="34" charset="0"/>
          <a:ea typeface="+mj-ea"/>
          <a:cs typeface="+mj-cs"/>
        </a:defRPr>
      </a:lvl1pPr>
    </p:titleStyle>
    <p:bodyStyle>
      <a:lvl1pPr marL="185738" indent="-185738" algn="l" defTabSz="990601" rtl="0" eaLnBrk="1" latinLnBrk="0" hangingPunct="1">
        <a:spcBef>
          <a:spcPct val="20000"/>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p:bodyStyle>
    <p:otherStyle>
      <a:defPPr>
        <a:defRPr lang="en-US"/>
      </a:defPPr>
      <a:lvl1pPr marL="0" algn="l" defTabSz="990601" rtl="0" eaLnBrk="1" latinLnBrk="0" hangingPunct="1">
        <a:defRPr sz="1950" kern="1200">
          <a:solidFill>
            <a:schemeClr val="tx1"/>
          </a:solidFill>
          <a:latin typeface="+mn-lt"/>
          <a:ea typeface="+mn-ea"/>
          <a:cs typeface="+mn-cs"/>
        </a:defRPr>
      </a:lvl1pPr>
      <a:lvl2pPr marL="495300" algn="l" defTabSz="990601" rtl="0" eaLnBrk="1" latinLnBrk="0" hangingPunct="1">
        <a:defRPr sz="1950" kern="1200">
          <a:solidFill>
            <a:schemeClr val="tx1"/>
          </a:solidFill>
          <a:latin typeface="+mn-lt"/>
          <a:ea typeface="+mn-ea"/>
          <a:cs typeface="+mn-cs"/>
        </a:defRPr>
      </a:lvl2pPr>
      <a:lvl3pPr marL="990601" algn="l" defTabSz="990601" rtl="0" eaLnBrk="1" latinLnBrk="0" hangingPunct="1">
        <a:defRPr sz="1950" kern="1200">
          <a:solidFill>
            <a:schemeClr val="tx1"/>
          </a:solidFill>
          <a:latin typeface="+mn-lt"/>
          <a:ea typeface="+mn-ea"/>
          <a:cs typeface="+mn-cs"/>
        </a:defRPr>
      </a:lvl3pPr>
      <a:lvl4pPr marL="1485900" algn="l" defTabSz="990601" rtl="0" eaLnBrk="1" latinLnBrk="0" hangingPunct="1">
        <a:defRPr sz="1950" kern="1200">
          <a:solidFill>
            <a:schemeClr val="tx1"/>
          </a:solidFill>
          <a:latin typeface="+mn-lt"/>
          <a:ea typeface="+mn-ea"/>
          <a:cs typeface="+mn-cs"/>
        </a:defRPr>
      </a:lvl4pPr>
      <a:lvl5pPr marL="1981199" algn="l" defTabSz="990601" rtl="0" eaLnBrk="1" latinLnBrk="0" hangingPunct="1">
        <a:defRPr sz="1950" kern="1200">
          <a:solidFill>
            <a:schemeClr val="tx1"/>
          </a:solidFill>
          <a:latin typeface="+mn-lt"/>
          <a:ea typeface="+mn-ea"/>
          <a:cs typeface="+mn-cs"/>
        </a:defRPr>
      </a:lvl5pPr>
      <a:lvl6pPr marL="2476500" algn="l" defTabSz="990601" rtl="0" eaLnBrk="1" latinLnBrk="0" hangingPunct="1">
        <a:defRPr sz="1950" kern="1200">
          <a:solidFill>
            <a:schemeClr val="tx1"/>
          </a:solidFill>
          <a:latin typeface="+mn-lt"/>
          <a:ea typeface="+mn-ea"/>
          <a:cs typeface="+mn-cs"/>
        </a:defRPr>
      </a:lvl6pPr>
      <a:lvl7pPr marL="2971800" algn="l" defTabSz="990601" rtl="0" eaLnBrk="1" latinLnBrk="0" hangingPunct="1">
        <a:defRPr sz="1950" kern="1200">
          <a:solidFill>
            <a:schemeClr val="tx1"/>
          </a:solidFill>
          <a:latin typeface="+mn-lt"/>
          <a:ea typeface="+mn-ea"/>
          <a:cs typeface="+mn-cs"/>
        </a:defRPr>
      </a:lvl7pPr>
      <a:lvl8pPr marL="3467100" algn="l" defTabSz="990601" rtl="0" eaLnBrk="1" latinLnBrk="0" hangingPunct="1">
        <a:defRPr sz="1950" kern="1200">
          <a:solidFill>
            <a:schemeClr val="tx1"/>
          </a:solidFill>
          <a:latin typeface="+mn-lt"/>
          <a:ea typeface="+mn-ea"/>
          <a:cs typeface="+mn-cs"/>
        </a:defRPr>
      </a:lvl8pPr>
      <a:lvl9pPr marL="3962400" algn="l" defTabSz="990601"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png"/><Relationship Id="rId3" Type="http://schemas.openxmlformats.org/officeDocument/2006/relationships/hyperlink" Target="https://fr.linkedin.com/company/eurogroup-consulting-france" TargetMode="External"/><Relationship Id="rId7" Type="http://schemas.openxmlformats.org/officeDocument/2006/relationships/hyperlink" Target="https://www.eurogroupconsulting.com/" TargetMode="External"/><Relationship Id="rId12" Type="http://schemas.openxmlformats.org/officeDocument/2006/relationships/hyperlink" Target="mailto:Fondation.equipe@eurogroupconsulting.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svg"/><Relationship Id="rId11" Type="http://schemas.openxmlformats.org/officeDocument/2006/relationships/hyperlink" Target="https://www.youtube.com/user/EUROGROUPCONSULTING" TargetMode="External"/><Relationship Id="rId5" Type="http://schemas.openxmlformats.org/officeDocument/2006/relationships/image" Target="../media/image15.png"/><Relationship Id="rId10" Type="http://schemas.openxmlformats.org/officeDocument/2006/relationships/hyperlink" Target="http://www.linkedin.com/company/eurogroup-consulting-france" TargetMode="External"/><Relationship Id="rId4" Type="http://schemas.openxmlformats.org/officeDocument/2006/relationships/hyperlink" Target="https://twitter.com/EurogroupFR" TargetMode="External"/><Relationship Id="rId9" Type="http://schemas.openxmlformats.org/officeDocument/2006/relationships/image" Target="../media/image18.svg"/><Relationship Id="rId14" Type="http://schemas.openxmlformats.org/officeDocument/2006/relationships/hyperlink" Target="mailto:Lauriane.bourgeat@eurogroupconsulting.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hyperlink" Target="mailto:fondation.equipe@eurogroupconsulting.com" TargetMode="External"/><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hyperlink" Target="mailto:fondation.eqiupe@eurogroupconsulting.com" TargetMode="External"/><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hyperlink" Target="mailto:Fondation.eqiupe@eurogroupconsulting.com" TargetMode="External"/><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hyperlink" Target="mailto:Fondation.eqiupe@eurogroupconsulting.com" TargetMode="External"/><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descr="Une image contenant vague, surf, équitation, eau&#10;&#10;Description générée automatiquement">
            <a:extLst>
              <a:ext uri="{FF2B5EF4-FFF2-40B4-BE49-F238E27FC236}">
                <a16:creationId xmlns:a16="http://schemas.microsoft.com/office/drawing/2014/main" id="{7A387B85-C2FB-B449-A928-BB3EBB2D3C98}"/>
              </a:ext>
            </a:extLst>
          </p:cNvPr>
          <p:cNvPicPr>
            <a:picLocks noGrp="1" noChangeAspect="1"/>
          </p:cNvPicPr>
          <p:nvPr>
            <p:ph type="pic" sz="quarter" idx="14"/>
          </p:nvPr>
        </p:nvPicPr>
        <p:blipFill rotWithShape="1">
          <a:blip r:embed="rId3"/>
          <a:srcRect l="17254" r="17254"/>
          <a:stretch/>
        </p:blipFill>
        <p:spPr>
          <a:blipFill>
            <a:blip r:embed="rId4"/>
            <a:tile tx="0" ty="0" sx="100000" sy="100000" flip="none" algn="tl"/>
          </a:blipFill>
        </p:spPr>
      </p:pic>
      <p:sp>
        <p:nvSpPr>
          <p:cNvPr id="29" name="ZoneTexte 28">
            <a:extLst>
              <a:ext uri="{FF2B5EF4-FFF2-40B4-BE49-F238E27FC236}">
                <a16:creationId xmlns:a16="http://schemas.microsoft.com/office/drawing/2014/main" id="{9B49228B-54D6-F34F-A658-699A64B15E33}"/>
              </a:ext>
            </a:extLst>
          </p:cNvPr>
          <p:cNvSpPr txBox="1"/>
          <p:nvPr/>
        </p:nvSpPr>
        <p:spPr>
          <a:xfrm>
            <a:off x="452500" y="171684"/>
            <a:ext cx="5529334" cy="461665"/>
          </a:xfrm>
          <a:prstGeom prst="rect">
            <a:avLst/>
          </a:prstGeom>
          <a:noFill/>
        </p:spPr>
        <p:txBody>
          <a:bodyPr wrap="none" rtlCol="0">
            <a:spAutoFit/>
          </a:bodyPr>
          <a:lstStyle/>
          <a:p>
            <a:r>
              <a:rPr lang="fr-FR" dirty="0">
                <a:latin typeface="Segoe UI Light" panose="020B0502040204020203" pitchFamily="34" charset="0"/>
              </a:rPr>
              <a:t>Programme de mécénat de compétences</a:t>
            </a:r>
          </a:p>
        </p:txBody>
      </p:sp>
      <p:sp>
        <p:nvSpPr>
          <p:cNvPr id="30" name="ZoneTexte 29">
            <a:extLst>
              <a:ext uri="{FF2B5EF4-FFF2-40B4-BE49-F238E27FC236}">
                <a16:creationId xmlns:a16="http://schemas.microsoft.com/office/drawing/2014/main" id="{4751DC1A-5BA7-1847-ACFF-EFB2113B890F}"/>
              </a:ext>
            </a:extLst>
          </p:cNvPr>
          <p:cNvSpPr txBox="1"/>
          <p:nvPr/>
        </p:nvSpPr>
        <p:spPr>
          <a:xfrm>
            <a:off x="452500" y="572844"/>
            <a:ext cx="2065502" cy="338554"/>
          </a:xfrm>
          <a:prstGeom prst="rect">
            <a:avLst/>
          </a:prstGeom>
          <a:noFill/>
        </p:spPr>
        <p:txBody>
          <a:bodyPr wrap="none" rtlCol="0">
            <a:spAutoFit/>
          </a:bodyPr>
          <a:lstStyle/>
          <a:p>
            <a:r>
              <a:rPr lang="fr-FR" sz="1600" dirty="0" err="1">
                <a:latin typeface="Segoe UI Light" panose="020B0502040204020203" pitchFamily="34" charset="0"/>
              </a:rPr>
              <a:t>Eurogroup</a:t>
            </a:r>
            <a:r>
              <a:rPr lang="fr-FR" sz="1600" dirty="0">
                <a:latin typeface="Segoe UI Light" panose="020B0502040204020203" pitchFamily="34" charset="0"/>
              </a:rPr>
              <a:t> Autrement</a:t>
            </a:r>
          </a:p>
        </p:txBody>
      </p:sp>
      <p:sp>
        <p:nvSpPr>
          <p:cNvPr id="31" name="ZoneTexte 30">
            <a:extLst>
              <a:ext uri="{FF2B5EF4-FFF2-40B4-BE49-F238E27FC236}">
                <a16:creationId xmlns:a16="http://schemas.microsoft.com/office/drawing/2014/main" id="{9C3EE986-69F4-D045-9E76-2E5B06B49539}"/>
              </a:ext>
            </a:extLst>
          </p:cNvPr>
          <p:cNvSpPr txBox="1"/>
          <p:nvPr/>
        </p:nvSpPr>
        <p:spPr>
          <a:xfrm>
            <a:off x="452500" y="861141"/>
            <a:ext cx="1661160" cy="276999"/>
          </a:xfrm>
          <a:prstGeom prst="rect">
            <a:avLst/>
          </a:prstGeom>
          <a:noFill/>
        </p:spPr>
        <p:txBody>
          <a:bodyPr wrap="none" rtlCol="0">
            <a:spAutoFit/>
          </a:bodyPr>
          <a:lstStyle/>
          <a:p>
            <a:r>
              <a:rPr lang="fr-FR" sz="1200" dirty="0">
                <a:latin typeface="Segoe UI Light" panose="020B0502040204020203" pitchFamily="34" charset="0"/>
              </a:rPr>
              <a:t>Dossier de candidature</a:t>
            </a:r>
          </a:p>
        </p:txBody>
      </p:sp>
      <p:grpSp>
        <p:nvGrpSpPr>
          <p:cNvPr id="3" name="Groupe 2">
            <a:extLst>
              <a:ext uri="{FF2B5EF4-FFF2-40B4-BE49-F238E27FC236}">
                <a16:creationId xmlns:a16="http://schemas.microsoft.com/office/drawing/2014/main" id="{4BB58B3D-FB84-4845-9A9F-41858E20B600}"/>
              </a:ext>
            </a:extLst>
          </p:cNvPr>
          <p:cNvGrpSpPr/>
          <p:nvPr/>
        </p:nvGrpSpPr>
        <p:grpSpPr>
          <a:xfrm>
            <a:off x="0" y="6201308"/>
            <a:ext cx="4088904" cy="656692"/>
            <a:chOff x="0" y="6201308"/>
            <a:chExt cx="4088904" cy="656692"/>
          </a:xfrm>
        </p:grpSpPr>
        <p:sp>
          <p:nvSpPr>
            <p:cNvPr id="2" name="Rectangle 1">
              <a:extLst>
                <a:ext uri="{FF2B5EF4-FFF2-40B4-BE49-F238E27FC236}">
                  <a16:creationId xmlns:a16="http://schemas.microsoft.com/office/drawing/2014/main" id="{8C800C5B-2522-2A4A-BEC7-A18C9BB6AF56}"/>
                </a:ext>
              </a:extLst>
            </p:cNvPr>
            <p:cNvSpPr/>
            <p:nvPr/>
          </p:nvSpPr>
          <p:spPr>
            <a:xfrm>
              <a:off x="0" y="6201308"/>
              <a:ext cx="4088904" cy="6566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Segoe UI Light" panose="020B0502040204020203" pitchFamily="34" charset="0"/>
              </a:endParaRPr>
            </a:p>
          </p:txBody>
        </p:sp>
        <p:sp>
          <p:nvSpPr>
            <p:cNvPr id="33" name="ZoneTexte 32">
              <a:extLst>
                <a:ext uri="{FF2B5EF4-FFF2-40B4-BE49-F238E27FC236}">
                  <a16:creationId xmlns:a16="http://schemas.microsoft.com/office/drawing/2014/main" id="{7722EA60-60A5-104D-A44B-A9EBAD609134}"/>
                </a:ext>
              </a:extLst>
            </p:cNvPr>
            <p:cNvSpPr txBox="1"/>
            <p:nvPr/>
          </p:nvSpPr>
          <p:spPr>
            <a:xfrm>
              <a:off x="209313" y="6303032"/>
              <a:ext cx="3879591" cy="415498"/>
            </a:xfrm>
            <a:prstGeom prst="rect">
              <a:avLst/>
            </a:prstGeom>
            <a:noFill/>
          </p:spPr>
          <p:txBody>
            <a:bodyPr wrap="square" rtlCol="0">
              <a:spAutoFit/>
            </a:bodyPr>
            <a:lstStyle/>
            <a:p>
              <a:pPr lvl="0" defTabSz="914400">
                <a:defRPr/>
              </a:pPr>
              <a:r>
                <a:rPr lang="fr-FR" sz="700" dirty="0">
                  <a:solidFill>
                    <a:schemeClr val="tx1">
                      <a:lumMod val="20000"/>
                      <a:lumOff val="80000"/>
                    </a:schemeClr>
                  </a:solidFill>
                  <a:latin typeface="Segoe UI Light" panose="020B0502040204020203" pitchFamily="34" charset="0"/>
                  <a:ea typeface="Segoe UI" panose="020B0502040204020203" pitchFamily="34" charset="0"/>
                  <a:cs typeface="Segoe UI Light" panose="020B0502040204020203"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grpSp>
      <p:pic>
        <p:nvPicPr>
          <p:cNvPr id="6" name="Image 5">
            <a:extLst>
              <a:ext uri="{FF2B5EF4-FFF2-40B4-BE49-F238E27FC236}">
                <a16:creationId xmlns:a16="http://schemas.microsoft.com/office/drawing/2014/main" id="{10682F90-1BC9-4222-9322-59FFCADF4781}"/>
              </a:ext>
            </a:extLst>
          </p:cNvPr>
          <p:cNvPicPr>
            <a:picLocks noChangeAspect="1"/>
          </p:cNvPicPr>
          <p:nvPr/>
        </p:nvPicPr>
        <p:blipFill>
          <a:blip r:embed="rId5"/>
          <a:stretch>
            <a:fillRect/>
          </a:stretch>
        </p:blipFill>
        <p:spPr>
          <a:xfrm>
            <a:off x="1786418" y="4020592"/>
            <a:ext cx="1463167" cy="920576"/>
          </a:xfrm>
          <a:prstGeom prst="rect">
            <a:avLst/>
          </a:prstGeom>
        </p:spPr>
      </p:pic>
      <p:pic>
        <p:nvPicPr>
          <p:cNvPr id="8" name="Image 7">
            <a:extLst>
              <a:ext uri="{FF2B5EF4-FFF2-40B4-BE49-F238E27FC236}">
                <a16:creationId xmlns:a16="http://schemas.microsoft.com/office/drawing/2014/main" id="{A8A187FD-D33B-4183-9EA2-384377D1F654}"/>
              </a:ext>
            </a:extLst>
          </p:cNvPr>
          <p:cNvPicPr>
            <a:picLocks noChangeAspect="1"/>
          </p:cNvPicPr>
          <p:nvPr/>
        </p:nvPicPr>
        <p:blipFill>
          <a:blip r:embed="rId6"/>
          <a:stretch>
            <a:fillRect/>
          </a:stretch>
        </p:blipFill>
        <p:spPr>
          <a:xfrm>
            <a:off x="1369293" y="2310639"/>
            <a:ext cx="2297418" cy="797422"/>
          </a:xfrm>
          <a:prstGeom prst="rect">
            <a:avLst/>
          </a:prstGeom>
        </p:spPr>
      </p:pic>
    </p:spTree>
    <p:extLst>
      <p:ext uri="{BB962C8B-B14F-4D97-AF65-F5344CB8AC3E}">
        <p14:creationId xmlns:p14="http://schemas.microsoft.com/office/powerpoint/2010/main" val="4008491182"/>
      </p:ext>
    </p:extLst>
  </p:cSld>
  <p:clrMapOvr>
    <a:masterClrMapping/>
  </p:clrMapOvr>
  <p:transition spd="slow" advClick="0">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A51D52-5F7F-6D4D-B5C0-8EFD80F7623B}"/>
              </a:ext>
            </a:extLst>
          </p:cNvPr>
          <p:cNvSpPr>
            <a:spLocks noGrp="1"/>
          </p:cNvSpPr>
          <p:nvPr>
            <p:ph type="ctrTitle"/>
          </p:nvPr>
        </p:nvSpPr>
        <p:spPr>
          <a:xfrm>
            <a:off x="740532" y="224644"/>
            <a:ext cx="1728192" cy="612068"/>
          </a:xfrm>
        </p:spPr>
        <p:txBody>
          <a:bodyPr>
            <a:normAutofit/>
          </a:bodyPr>
          <a:lstStyle/>
          <a:p>
            <a:r>
              <a:rPr lang="fr-FR" sz="2280" dirty="0"/>
              <a:t>Contact</a:t>
            </a:r>
          </a:p>
        </p:txBody>
      </p:sp>
      <p:sp>
        <p:nvSpPr>
          <p:cNvPr id="26" name="Espace réservé du texte 15">
            <a:extLst>
              <a:ext uri="{FF2B5EF4-FFF2-40B4-BE49-F238E27FC236}">
                <a16:creationId xmlns:a16="http://schemas.microsoft.com/office/drawing/2014/main" id="{65EE7B2D-0970-1847-B2ED-17937C425998}"/>
              </a:ext>
            </a:extLst>
          </p:cNvPr>
          <p:cNvSpPr txBox="1">
            <a:spLocks/>
          </p:cNvSpPr>
          <p:nvPr/>
        </p:nvSpPr>
        <p:spPr>
          <a:xfrm>
            <a:off x="6372148" y="5012250"/>
            <a:ext cx="3297376" cy="632481"/>
          </a:xfrm>
          <a:prstGeom prst="rect">
            <a:avLst/>
          </a:prstGeom>
        </p:spPr>
        <p:txBody>
          <a:bodyPr wrap="square">
            <a:spAutoFit/>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1300" dirty="0" err="1">
                <a:solidFill>
                  <a:schemeClr val="tx1"/>
                </a:solidFill>
                <a:latin typeface="Segoe UI Light" panose="020B0502040204020203" pitchFamily="34" charset="0"/>
                <a:cs typeface="Segoe UI Light" panose="020B0502040204020203" pitchFamily="34" charset="0"/>
              </a:rPr>
              <a:t>Eurogroup</a:t>
            </a:r>
            <a:r>
              <a:rPr lang="fr-FR" sz="1300" dirty="0">
                <a:solidFill>
                  <a:schemeClr val="tx1"/>
                </a:solidFill>
                <a:latin typeface="Segoe UI Light" panose="020B0502040204020203" pitchFamily="34" charset="0"/>
                <a:cs typeface="Segoe UI Light" panose="020B0502040204020203" pitchFamily="34" charset="0"/>
              </a:rPr>
              <a:t> Consulting France</a:t>
            </a:r>
            <a:br>
              <a:rPr lang="fr-FR" sz="1300" dirty="0">
                <a:solidFill>
                  <a:schemeClr val="tx1"/>
                </a:solidFill>
                <a:latin typeface="Segoe UI Light" panose="020B0502040204020203" pitchFamily="34" charset="0"/>
                <a:cs typeface="Segoe UI Light" panose="020B0502040204020203" pitchFamily="34" charset="0"/>
              </a:rPr>
            </a:br>
            <a:r>
              <a:rPr lang="fr-FR" sz="1300" dirty="0">
                <a:solidFill>
                  <a:schemeClr val="tx1"/>
                </a:solidFill>
                <a:latin typeface="Segoe UI Light" panose="020B0502040204020203" pitchFamily="34" charset="0"/>
                <a:cs typeface="Segoe UI Light" panose="020B0502040204020203" pitchFamily="34" charset="0"/>
              </a:rPr>
              <a:t>Tour Vista 52-54 Quai de Dion Bouton</a:t>
            </a:r>
            <a:br>
              <a:rPr lang="fr-FR" sz="1300" dirty="0">
                <a:solidFill>
                  <a:schemeClr val="tx1"/>
                </a:solidFill>
                <a:latin typeface="Segoe UI Light" panose="020B0502040204020203" pitchFamily="34" charset="0"/>
                <a:cs typeface="Segoe UI Light" panose="020B0502040204020203" pitchFamily="34" charset="0"/>
              </a:rPr>
            </a:br>
            <a:r>
              <a:rPr lang="fr-FR" sz="1300" dirty="0">
                <a:solidFill>
                  <a:schemeClr val="tx1"/>
                </a:solidFill>
                <a:latin typeface="Segoe UI Light" panose="020B0502040204020203" pitchFamily="34" charset="0"/>
                <a:cs typeface="Segoe UI Light" panose="020B0502040204020203" pitchFamily="34" charset="0"/>
              </a:rPr>
              <a:t>92806 PUTEAUX Cedex</a:t>
            </a:r>
          </a:p>
        </p:txBody>
      </p:sp>
      <p:grpSp>
        <p:nvGrpSpPr>
          <p:cNvPr id="52" name="Groupe 51">
            <a:extLst>
              <a:ext uri="{FF2B5EF4-FFF2-40B4-BE49-F238E27FC236}">
                <a16:creationId xmlns:a16="http://schemas.microsoft.com/office/drawing/2014/main" id="{017AA32C-3850-0941-9B7B-8302684218E9}"/>
              </a:ext>
            </a:extLst>
          </p:cNvPr>
          <p:cNvGrpSpPr/>
          <p:nvPr/>
        </p:nvGrpSpPr>
        <p:grpSpPr>
          <a:xfrm>
            <a:off x="853502" y="5343357"/>
            <a:ext cx="270725" cy="270725"/>
            <a:chOff x="1207925" y="4607182"/>
            <a:chExt cx="270725" cy="270725"/>
          </a:xfrm>
        </p:grpSpPr>
        <p:sp>
          <p:nvSpPr>
            <p:cNvPr id="45" name="Freeform 7">
              <a:hlinkClick r:id="rId3"/>
              <a:extLst>
                <a:ext uri="{FF2B5EF4-FFF2-40B4-BE49-F238E27FC236}">
                  <a16:creationId xmlns:a16="http://schemas.microsoft.com/office/drawing/2014/main" id="{CB14F2F2-86CB-F946-BCBE-EE97F98C5BFF}"/>
                </a:ext>
              </a:extLst>
            </p:cNvPr>
            <p:cNvSpPr>
              <a:spLocks noEditPoints="1"/>
            </p:cNvSpPr>
            <p:nvPr/>
          </p:nvSpPr>
          <p:spPr bwMode="auto">
            <a:xfrm>
              <a:off x="1285510" y="4685824"/>
              <a:ext cx="115554" cy="110906"/>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9060" tIns="49530" rIns="99060" bIns="49530" numCol="1" anchor="t" anchorCtr="0" compatLnSpc="1">
              <a:prstTxWarp prst="textNoShape">
                <a:avLst/>
              </a:prstTxWarp>
            </a:bodyPr>
            <a:lstStyle/>
            <a:p>
              <a:endParaRPr lang="fr-FR" sz="2600" dirty="0">
                <a:latin typeface="Segoe UI Light" panose="020B0502040204020203" pitchFamily="34" charset="0"/>
              </a:endParaRPr>
            </a:p>
          </p:txBody>
        </p:sp>
        <p:sp>
          <p:nvSpPr>
            <p:cNvPr id="47" name="Oval 21">
              <a:extLst>
                <a:ext uri="{FF2B5EF4-FFF2-40B4-BE49-F238E27FC236}">
                  <a16:creationId xmlns:a16="http://schemas.microsoft.com/office/drawing/2014/main" id="{E60CA4FB-CFB8-3641-9BAF-72E3EBAA0E5D}"/>
                </a:ext>
              </a:extLst>
            </p:cNvPr>
            <p:cNvSpPr/>
            <p:nvPr/>
          </p:nvSpPr>
          <p:spPr>
            <a:xfrm>
              <a:off x="1207925"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grpSp>
      <p:grpSp>
        <p:nvGrpSpPr>
          <p:cNvPr id="53" name="Groupe 52">
            <a:extLst>
              <a:ext uri="{FF2B5EF4-FFF2-40B4-BE49-F238E27FC236}">
                <a16:creationId xmlns:a16="http://schemas.microsoft.com/office/drawing/2014/main" id="{C08E1686-9D41-A84F-B40C-53FACF2FCC69}"/>
              </a:ext>
            </a:extLst>
          </p:cNvPr>
          <p:cNvGrpSpPr/>
          <p:nvPr/>
        </p:nvGrpSpPr>
        <p:grpSpPr>
          <a:xfrm>
            <a:off x="3764887" y="5014214"/>
            <a:ext cx="270725" cy="270725"/>
            <a:chOff x="1562348" y="4607182"/>
            <a:chExt cx="270725" cy="270725"/>
          </a:xfrm>
        </p:grpSpPr>
        <p:sp>
          <p:nvSpPr>
            <p:cNvPr id="46" name="Freeform 8">
              <a:hlinkClick r:id="rId4"/>
              <a:extLst>
                <a:ext uri="{FF2B5EF4-FFF2-40B4-BE49-F238E27FC236}">
                  <a16:creationId xmlns:a16="http://schemas.microsoft.com/office/drawing/2014/main" id="{387D3419-9B12-DC49-B8F7-3F310F54B415}"/>
                </a:ext>
              </a:extLst>
            </p:cNvPr>
            <p:cNvSpPr>
              <a:spLocks/>
            </p:cNvSpPr>
            <p:nvPr/>
          </p:nvSpPr>
          <p:spPr bwMode="auto">
            <a:xfrm>
              <a:off x="1635163" y="4695899"/>
              <a:ext cx="125096" cy="102181"/>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rgbClr val="57565A">
                <a:alpha val="54902"/>
              </a:srgbClr>
            </a:solidFill>
            <a:ln w="0">
              <a:noFill/>
              <a:prstDash val="solid"/>
              <a:round/>
              <a:headEnd/>
              <a:tailEnd/>
            </a:ln>
          </p:spPr>
          <p:txBody>
            <a:bodyPr vert="horz" wrap="square" lIns="99060" tIns="49530" rIns="99060" bIns="49530" numCol="1" anchor="t" anchorCtr="0" compatLnSpc="1">
              <a:prstTxWarp prst="textNoShape">
                <a:avLst/>
              </a:prstTxWarp>
            </a:bodyPr>
            <a:lstStyle/>
            <a:p>
              <a:endParaRPr lang="fr-FR" sz="2600" dirty="0">
                <a:latin typeface="Segoe UI Light" panose="020B0502040204020203" pitchFamily="34" charset="0"/>
              </a:endParaRPr>
            </a:p>
          </p:txBody>
        </p:sp>
        <p:sp>
          <p:nvSpPr>
            <p:cNvPr id="48" name="Oval 23">
              <a:extLst>
                <a:ext uri="{FF2B5EF4-FFF2-40B4-BE49-F238E27FC236}">
                  <a16:creationId xmlns:a16="http://schemas.microsoft.com/office/drawing/2014/main" id="{42FD1B70-EA14-124E-A584-473304B1A837}"/>
                </a:ext>
              </a:extLst>
            </p:cNvPr>
            <p:cNvSpPr/>
            <p:nvPr/>
          </p:nvSpPr>
          <p:spPr>
            <a:xfrm rot="10800000">
              <a:off x="1562348"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grpSp>
      <p:grpSp>
        <p:nvGrpSpPr>
          <p:cNvPr id="54" name="Groupe 53">
            <a:extLst>
              <a:ext uri="{FF2B5EF4-FFF2-40B4-BE49-F238E27FC236}">
                <a16:creationId xmlns:a16="http://schemas.microsoft.com/office/drawing/2014/main" id="{916FE101-E137-BA4F-A49B-A2E971D1390B}"/>
              </a:ext>
            </a:extLst>
          </p:cNvPr>
          <p:cNvGrpSpPr/>
          <p:nvPr/>
        </p:nvGrpSpPr>
        <p:grpSpPr>
          <a:xfrm>
            <a:off x="3764887" y="5357186"/>
            <a:ext cx="270725" cy="270725"/>
            <a:chOff x="1931058" y="4607182"/>
            <a:chExt cx="270725" cy="270725"/>
          </a:xfrm>
        </p:grpSpPr>
        <p:sp>
          <p:nvSpPr>
            <p:cNvPr id="51" name="Oval 23">
              <a:extLst>
                <a:ext uri="{FF2B5EF4-FFF2-40B4-BE49-F238E27FC236}">
                  <a16:creationId xmlns:a16="http://schemas.microsoft.com/office/drawing/2014/main" id="{2FC153E6-EEBE-A049-890D-40A72F2AF25A}"/>
                </a:ext>
              </a:extLst>
            </p:cNvPr>
            <p:cNvSpPr/>
            <p:nvPr/>
          </p:nvSpPr>
          <p:spPr>
            <a:xfrm rot="10800000">
              <a:off x="1931058"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pic>
          <p:nvPicPr>
            <p:cNvPr id="25" name="Graphique 24">
              <a:extLst>
                <a:ext uri="{FF2B5EF4-FFF2-40B4-BE49-F238E27FC236}">
                  <a16:creationId xmlns:a16="http://schemas.microsoft.com/office/drawing/2014/main" id="{7BF46E19-F43C-6F4A-8481-A6B1EC3022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78692" y="4681135"/>
              <a:ext cx="175456" cy="122819"/>
            </a:xfrm>
            <a:prstGeom prst="rect">
              <a:avLst/>
            </a:prstGeom>
          </p:spPr>
        </p:pic>
      </p:grpSp>
      <p:grpSp>
        <p:nvGrpSpPr>
          <p:cNvPr id="27" name="Groupe 26">
            <a:extLst>
              <a:ext uri="{FF2B5EF4-FFF2-40B4-BE49-F238E27FC236}">
                <a16:creationId xmlns:a16="http://schemas.microsoft.com/office/drawing/2014/main" id="{74481C3A-FF78-DA40-8158-7441E2253596}"/>
              </a:ext>
            </a:extLst>
          </p:cNvPr>
          <p:cNvGrpSpPr/>
          <p:nvPr/>
        </p:nvGrpSpPr>
        <p:grpSpPr>
          <a:xfrm>
            <a:off x="853502" y="5012250"/>
            <a:ext cx="270725" cy="270725"/>
            <a:chOff x="853502" y="4607182"/>
            <a:chExt cx="270725" cy="270725"/>
          </a:xfrm>
        </p:grpSpPr>
        <p:sp>
          <p:nvSpPr>
            <p:cNvPr id="49" name="Oval 22">
              <a:extLst>
                <a:ext uri="{FF2B5EF4-FFF2-40B4-BE49-F238E27FC236}">
                  <a16:creationId xmlns:a16="http://schemas.microsoft.com/office/drawing/2014/main" id="{33702122-505F-B04B-BE53-4FDA8031DBAB}"/>
                </a:ext>
              </a:extLst>
            </p:cNvPr>
            <p:cNvSpPr/>
            <p:nvPr/>
          </p:nvSpPr>
          <p:spPr>
            <a:xfrm>
              <a:off x="853502"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pic>
          <p:nvPicPr>
            <p:cNvPr id="50" name="Graphique 49">
              <a:hlinkClick r:id="rId7"/>
              <a:extLst>
                <a:ext uri="{FF2B5EF4-FFF2-40B4-BE49-F238E27FC236}">
                  <a16:creationId xmlns:a16="http://schemas.microsoft.com/office/drawing/2014/main" id="{2261DFEE-B28A-044B-AAFE-1D7A82BB3AA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1430" y="4667564"/>
              <a:ext cx="154866" cy="154866"/>
            </a:xfrm>
            <a:prstGeom prst="rect">
              <a:avLst/>
            </a:prstGeom>
          </p:spPr>
        </p:pic>
      </p:grpSp>
      <p:sp>
        <p:nvSpPr>
          <p:cNvPr id="61" name="Espace réservé du texte 11">
            <a:hlinkClick r:id="rId10"/>
            <a:extLst>
              <a:ext uri="{FF2B5EF4-FFF2-40B4-BE49-F238E27FC236}">
                <a16:creationId xmlns:a16="http://schemas.microsoft.com/office/drawing/2014/main" id="{D49666EB-E21E-F74C-9DC9-AFD4D0EA3D1A}"/>
              </a:ext>
            </a:extLst>
          </p:cNvPr>
          <p:cNvSpPr txBox="1">
            <a:spLocks/>
          </p:cNvSpPr>
          <p:nvPr/>
        </p:nvSpPr>
        <p:spPr>
          <a:xfrm>
            <a:off x="1151824" y="53615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2">
                    <a:lumMod val="50000"/>
                  </a:schemeClr>
                </a:solidFill>
                <a:latin typeface="Segoe UI Light" panose="020B0502040204020203" pitchFamily="34" charset="0"/>
              </a:rPr>
              <a:t>/</a:t>
            </a:r>
            <a:r>
              <a:rPr lang="fr-FR" dirty="0" err="1">
                <a:solidFill>
                  <a:schemeClr val="accent2">
                    <a:lumMod val="50000"/>
                  </a:schemeClr>
                </a:solidFill>
                <a:latin typeface="Segoe UI Light" panose="020B0502040204020203" pitchFamily="34" charset="0"/>
              </a:rPr>
              <a:t>eurogroup</a:t>
            </a:r>
            <a:r>
              <a:rPr lang="fr-FR" dirty="0">
                <a:solidFill>
                  <a:schemeClr val="accent2">
                    <a:lumMod val="50000"/>
                  </a:schemeClr>
                </a:solidFill>
                <a:latin typeface="Segoe UI Light" panose="020B0502040204020203" pitchFamily="34" charset="0"/>
              </a:rPr>
              <a:t>-consulting-</a:t>
            </a:r>
            <a:r>
              <a:rPr lang="fr-FR" dirty="0" err="1">
                <a:solidFill>
                  <a:schemeClr val="accent2">
                    <a:lumMod val="50000"/>
                  </a:schemeClr>
                </a:solidFill>
                <a:latin typeface="Segoe UI Light" panose="020B0502040204020203" pitchFamily="34" charset="0"/>
              </a:rPr>
              <a:t>france</a:t>
            </a:r>
            <a:endParaRPr lang="fr-FR" dirty="0">
              <a:solidFill>
                <a:schemeClr val="accent2">
                  <a:lumMod val="50000"/>
                </a:schemeClr>
              </a:solidFill>
              <a:latin typeface="Segoe UI Light" panose="020B0502040204020203" pitchFamily="34" charset="0"/>
            </a:endParaRPr>
          </a:p>
        </p:txBody>
      </p:sp>
      <p:sp>
        <p:nvSpPr>
          <p:cNvPr id="63" name="Espace réservé du texte 11">
            <a:hlinkClick r:id="rId7"/>
            <a:extLst>
              <a:ext uri="{FF2B5EF4-FFF2-40B4-BE49-F238E27FC236}">
                <a16:creationId xmlns:a16="http://schemas.microsoft.com/office/drawing/2014/main" id="{B9CF6066-79D8-BB41-AB24-F84B429F4571}"/>
              </a:ext>
            </a:extLst>
          </p:cNvPr>
          <p:cNvSpPr txBox="1">
            <a:spLocks/>
          </p:cNvSpPr>
          <p:nvPr/>
        </p:nvSpPr>
        <p:spPr>
          <a:xfrm>
            <a:off x="1151824" y="50447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err="1">
                <a:solidFill>
                  <a:schemeClr val="accent2">
                    <a:lumMod val="50000"/>
                  </a:schemeClr>
                </a:solidFill>
                <a:latin typeface="Segoe UI Light" panose="020B0502040204020203" pitchFamily="34" charset="0"/>
              </a:rPr>
              <a:t>eurogroupconsulting.com</a:t>
            </a:r>
            <a:endParaRPr lang="fr-FR" dirty="0">
              <a:solidFill>
                <a:schemeClr val="accent2">
                  <a:lumMod val="50000"/>
                </a:schemeClr>
              </a:solidFill>
              <a:latin typeface="Segoe UI Light" panose="020B0502040204020203" pitchFamily="34" charset="0"/>
            </a:endParaRPr>
          </a:p>
        </p:txBody>
      </p:sp>
      <p:sp>
        <p:nvSpPr>
          <p:cNvPr id="65" name="Espace réservé du texte 11">
            <a:hlinkClick r:id="rId4"/>
            <a:extLst>
              <a:ext uri="{FF2B5EF4-FFF2-40B4-BE49-F238E27FC236}">
                <a16:creationId xmlns:a16="http://schemas.microsoft.com/office/drawing/2014/main" id="{BA0DC927-C480-7047-AB83-7A1C978DCEDD}"/>
              </a:ext>
            </a:extLst>
          </p:cNvPr>
          <p:cNvSpPr txBox="1">
            <a:spLocks/>
          </p:cNvSpPr>
          <p:nvPr/>
        </p:nvSpPr>
        <p:spPr>
          <a:xfrm>
            <a:off x="4089424" y="50447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2">
                    <a:lumMod val="50000"/>
                  </a:schemeClr>
                </a:solidFill>
                <a:latin typeface="Segoe UI Light" panose="020B0502040204020203" pitchFamily="34" charset="0"/>
              </a:rPr>
              <a:t>/</a:t>
            </a:r>
            <a:r>
              <a:rPr lang="fr-FR" dirty="0" err="1">
                <a:solidFill>
                  <a:schemeClr val="accent2">
                    <a:lumMod val="50000"/>
                  </a:schemeClr>
                </a:solidFill>
                <a:latin typeface="Segoe UI Light" panose="020B0502040204020203" pitchFamily="34" charset="0"/>
              </a:rPr>
              <a:t>EurogroupFR</a:t>
            </a:r>
            <a:endParaRPr lang="fr-FR" dirty="0">
              <a:solidFill>
                <a:schemeClr val="accent2">
                  <a:lumMod val="50000"/>
                </a:schemeClr>
              </a:solidFill>
              <a:latin typeface="Segoe UI Light" panose="020B0502040204020203" pitchFamily="34" charset="0"/>
            </a:endParaRPr>
          </a:p>
        </p:txBody>
      </p:sp>
      <p:sp>
        <p:nvSpPr>
          <p:cNvPr id="66" name="Espace réservé du texte 11">
            <a:hlinkClick r:id="rId11"/>
            <a:extLst>
              <a:ext uri="{FF2B5EF4-FFF2-40B4-BE49-F238E27FC236}">
                <a16:creationId xmlns:a16="http://schemas.microsoft.com/office/drawing/2014/main" id="{27CE04B1-504C-7441-9C92-038B7FBED327}"/>
              </a:ext>
            </a:extLst>
          </p:cNvPr>
          <p:cNvSpPr txBox="1">
            <a:spLocks/>
          </p:cNvSpPr>
          <p:nvPr/>
        </p:nvSpPr>
        <p:spPr>
          <a:xfrm>
            <a:off x="4089424" y="53831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2">
                    <a:lumMod val="50000"/>
                  </a:schemeClr>
                </a:solidFill>
                <a:latin typeface="Segoe UI Light" panose="020B0502040204020203" pitchFamily="34" charset="0"/>
              </a:rPr>
              <a:t>/</a:t>
            </a:r>
            <a:r>
              <a:rPr lang="fr-FR" dirty="0" err="1">
                <a:solidFill>
                  <a:schemeClr val="accent2">
                    <a:lumMod val="50000"/>
                  </a:schemeClr>
                </a:solidFill>
                <a:latin typeface="Segoe UI Light" panose="020B0502040204020203" pitchFamily="34" charset="0"/>
              </a:rPr>
              <a:t>eurogroupconsulting</a:t>
            </a:r>
            <a:endParaRPr lang="fr-FR" dirty="0">
              <a:solidFill>
                <a:schemeClr val="accent2">
                  <a:lumMod val="50000"/>
                </a:schemeClr>
              </a:solidFill>
              <a:latin typeface="Segoe UI Light" panose="020B0502040204020203" pitchFamily="34" charset="0"/>
            </a:endParaRPr>
          </a:p>
        </p:txBody>
      </p:sp>
      <p:sp>
        <p:nvSpPr>
          <p:cNvPr id="75" name="Espace réservé du texte 11">
            <a:extLst>
              <a:ext uri="{FF2B5EF4-FFF2-40B4-BE49-F238E27FC236}">
                <a16:creationId xmlns:a16="http://schemas.microsoft.com/office/drawing/2014/main" id="{2DA129C9-5E3B-6342-8228-8721964E9F71}"/>
              </a:ext>
            </a:extLst>
          </p:cNvPr>
          <p:cNvSpPr txBox="1">
            <a:spLocks/>
          </p:cNvSpPr>
          <p:nvPr/>
        </p:nvSpPr>
        <p:spPr>
          <a:xfrm>
            <a:off x="6372148" y="2981869"/>
            <a:ext cx="2829324" cy="201744"/>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1"/>
                </a:solidFill>
                <a:latin typeface="Segoe UI Light" panose="020B0502040204020203" pitchFamily="34" charset="0"/>
                <a:hlinkClick r:id="rId12"/>
              </a:rPr>
              <a:t>Fondation.equipe@eurogroupconsulting.com</a:t>
            </a:r>
            <a:r>
              <a:rPr lang="fr-FR" dirty="0">
                <a:solidFill>
                  <a:schemeClr val="accent1"/>
                </a:solidFill>
                <a:latin typeface="Segoe UI Light" panose="020B0502040204020203" pitchFamily="34" charset="0"/>
              </a:rPr>
              <a:t> </a:t>
            </a:r>
          </a:p>
          <a:p>
            <a:endParaRPr lang="fr-FR" dirty="0">
              <a:solidFill>
                <a:schemeClr val="accent1"/>
              </a:solidFill>
              <a:latin typeface="Segoe UI Light" panose="020B0502040204020203" pitchFamily="34" charset="0"/>
            </a:endParaRPr>
          </a:p>
        </p:txBody>
      </p:sp>
      <p:pic>
        <p:nvPicPr>
          <p:cNvPr id="4" name="Image 3">
            <a:extLst>
              <a:ext uri="{FF2B5EF4-FFF2-40B4-BE49-F238E27FC236}">
                <a16:creationId xmlns:a16="http://schemas.microsoft.com/office/drawing/2014/main" id="{740DFD4F-6A07-4E05-84F0-D98E2DF97BC4}"/>
              </a:ext>
            </a:extLst>
          </p:cNvPr>
          <p:cNvPicPr>
            <a:picLocks noChangeAspect="1"/>
          </p:cNvPicPr>
          <p:nvPr/>
        </p:nvPicPr>
        <p:blipFill>
          <a:blip r:embed="rId13"/>
          <a:stretch>
            <a:fillRect/>
          </a:stretch>
        </p:blipFill>
        <p:spPr>
          <a:xfrm>
            <a:off x="1586626" y="2055993"/>
            <a:ext cx="3132348" cy="1970769"/>
          </a:xfrm>
          <a:prstGeom prst="rect">
            <a:avLst/>
          </a:prstGeom>
        </p:spPr>
      </p:pic>
      <p:grpSp>
        <p:nvGrpSpPr>
          <p:cNvPr id="3" name="Groupe 2">
            <a:extLst>
              <a:ext uri="{FF2B5EF4-FFF2-40B4-BE49-F238E27FC236}">
                <a16:creationId xmlns:a16="http://schemas.microsoft.com/office/drawing/2014/main" id="{2D3082BF-FA43-4812-8E4D-80F4F2A0AC40}"/>
              </a:ext>
            </a:extLst>
          </p:cNvPr>
          <p:cNvGrpSpPr/>
          <p:nvPr/>
        </p:nvGrpSpPr>
        <p:grpSpPr>
          <a:xfrm>
            <a:off x="6372148" y="1484784"/>
            <a:ext cx="2901332" cy="1135048"/>
            <a:chOff x="6372148" y="2479721"/>
            <a:chExt cx="2901332" cy="1135048"/>
          </a:xfrm>
        </p:grpSpPr>
        <p:sp>
          <p:nvSpPr>
            <p:cNvPr id="30" name="Espace réservé du texte 10">
              <a:extLst>
                <a:ext uri="{FF2B5EF4-FFF2-40B4-BE49-F238E27FC236}">
                  <a16:creationId xmlns:a16="http://schemas.microsoft.com/office/drawing/2014/main" id="{EAFF85AC-3F52-4B32-B7EE-681FDCC0CC99}"/>
                </a:ext>
              </a:extLst>
            </p:cNvPr>
            <p:cNvSpPr txBox="1">
              <a:spLocks/>
            </p:cNvSpPr>
            <p:nvPr/>
          </p:nvSpPr>
          <p:spPr>
            <a:xfrm>
              <a:off x="6372148" y="2479721"/>
              <a:ext cx="2543651" cy="2400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dirty="0">
                  <a:latin typeface="Segoe UI Light" panose="020B0502040204020203" pitchFamily="34" charset="0"/>
                </a:rPr>
                <a:t>BOURGEAT Lauriane</a:t>
              </a:r>
            </a:p>
          </p:txBody>
        </p:sp>
        <p:sp>
          <p:nvSpPr>
            <p:cNvPr id="31" name="Espace réservé du texte 12">
              <a:extLst>
                <a:ext uri="{FF2B5EF4-FFF2-40B4-BE49-F238E27FC236}">
                  <a16:creationId xmlns:a16="http://schemas.microsoft.com/office/drawing/2014/main" id="{F8D3841A-EC69-4726-8080-DE08B0DC1AD0}"/>
                </a:ext>
              </a:extLst>
            </p:cNvPr>
            <p:cNvSpPr txBox="1">
              <a:spLocks/>
            </p:cNvSpPr>
            <p:nvPr/>
          </p:nvSpPr>
          <p:spPr>
            <a:xfrm>
              <a:off x="6372148" y="2733294"/>
              <a:ext cx="2543651" cy="191474"/>
            </a:xfrm>
            <a:prstGeom prst="rect">
              <a:avLst/>
            </a:prstGeom>
          </p:spPr>
          <p:txBody>
            <a:bodyPr/>
            <a:lstStyle>
              <a:lvl1pPr indent="0">
                <a:lnSpc>
                  <a:spcPct val="90000"/>
                </a:lnSpc>
                <a:spcBef>
                  <a:spcPts val="1000"/>
                </a:spcBef>
                <a:buFont typeface="Arial" panose="020B0604020202020204" pitchFamily="34" charset="0"/>
                <a:buNone/>
                <a:defRPr sz="1100" b="0">
                  <a:solidFill>
                    <a:srgbClr val="696969"/>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tx1"/>
                  </a:solidFill>
                  <a:latin typeface="Segoe UI Light" panose="020B0502040204020203" pitchFamily="34" charset="0"/>
                </a:rPr>
                <a:t>Consultante sénior</a:t>
              </a:r>
            </a:p>
          </p:txBody>
        </p:sp>
        <p:sp>
          <p:nvSpPr>
            <p:cNvPr id="32" name="Espace réservé du texte 11">
              <a:extLst>
                <a:ext uri="{FF2B5EF4-FFF2-40B4-BE49-F238E27FC236}">
                  <a16:creationId xmlns:a16="http://schemas.microsoft.com/office/drawing/2014/main" id="{D61FFE95-0458-4729-A6FC-F5D2BF6CA408}"/>
                </a:ext>
              </a:extLst>
            </p:cNvPr>
            <p:cNvSpPr txBox="1">
              <a:spLocks/>
            </p:cNvSpPr>
            <p:nvPr/>
          </p:nvSpPr>
          <p:spPr>
            <a:xfrm>
              <a:off x="6372148" y="2938275"/>
              <a:ext cx="2901332" cy="238451"/>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1"/>
                  </a:solidFill>
                  <a:latin typeface="Segoe UI Light" panose="020B0502040204020203" pitchFamily="34" charset="0"/>
                  <a:hlinkClick r:id="rId14"/>
                </a:rPr>
                <a:t>Lauriane.bourgeat@eurogroupconsulting.com</a:t>
              </a:r>
              <a:r>
                <a:rPr lang="fr-FR" dirty="0">
                  <a:solidFill>
                    <a:schemeClr val="accent1"/>
                  </a:solidFill>
                  <a:latin typeface="Segoe UI Light" panose="020B0502040204020203" pitchFamily="34" charset="0"/>
                </a:rPr>
                <a:t>   </a:t>
              </a:r>
            </a:p>
            <a:p>
              <a:endParaRPr lang="fr-FR" dirty="0">
                <a:solidFill>
                  <a:schemeClr val="accent1"/>
                </a:solidFill>
                <a:highlight>
                  <a:srgbClr val="FFFF00"/>
                </a:highlight>
                <a:latin typeface="Segoe UI Light" panose="020B0502040204020203" pitchFamily="34" charset="0"/>
              </a:endParaRPr>
            </a:p>
          </p:txBody>
        </p:sp>
        <p:sp>
          <p:nvSpPr>
            <p:cNvPr id="33" name="Espace réservé du texte 15">
              <a:extLst>
                <a:ext uri="{FF2B5EF4-FFF2-40B4-BE49-F238E27FC236}">
                  <a16:creationId xmlns:a16="http://schemas.microsoft.com/office/drawing/2014/main" id="{A96C645C-0DB8-4C05-8A41-DB45C47AC320}"/>
                </a:ext>
              </a:extLst>
            </p:cNvPr>
            <p:cNvSpPr txBox="1">
              <a:spLocks/>
            </p:cNvSpPr>
            <p:nvPr/>
          </p:nvSpPr>
          <p:spPr>
            <a:xfrm>
              <a:off x="6372148" y="3156763"/>
              <a:ext cx="2543651" cy="458006"/>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latin typeface="Segoe UI Light" panose="020B0502040204020203" pitchFamily="34" charset="0"/>
                </a:rPr>
                <a:t>Mob. : +33(0)7 88 13 68 24</a:t>
              </a:r>
            </a:p>
          </p:txBody>
        </p:sp>
      </p:grpSp>
    </p:spTree>
    <p:extLst>
      <p:ext uri="{BB962C8B-B14F-4D97-AF65-F5344CB8AC3E}">
        <p14:creationId xmlns:p14="http://schemas.microsoft.com/office/powerpoint/2010/main" val="16848225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fontScale="90000"/>
          </a:bodyPr>
          <a:lstStyle/>
          <a:p>
            <a:r>
              <a:rPr lang="fr-FR" dirty="0" err="1"/>
              <a:t>Eurogroup</a:t>
            </a:r>
            <a:r>
              <a:rPr lang="fr-FR" dirty="0"/>
              <a:t> Consulting réaffirme son engagement sociétal à travers la Fondation </a:t>
            </a:r>
            <a:r>
              <a:rPr lang="fr-FR" dirty="0" err="1"/>
              <a:t>Eurogroup</a:t>
            </a:r>
            <a:endParaRPr lang="fr-FR" dirty="0"/>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36346" y="1203837"/>
            <a:ext cx="8033078" cy="178802"/>
          </a:xfrm>
        </p:spPr>
        <p:txBody>
          <a:bodyPr/>
          <a:lstStyle/>
          <a:p>
            <a:pPr marL="228600" lvl="1" indent="-228600" algn="just">
              <a:lnSpc>
                <a:spcPct val="150000"/>
              </a:lnSpc>
              <a:spcBef>
                <a:spcPts val="1800"/>
              </a:spcBef>
              <a:buFont typeface="Wingdings" panose="05000000000000000000" pitchFamily="2" charset="2"/>
              <a:buChar char="§"/>
              <a:defRPr/>
            </a:pPr>
            <a:r>
              <a:rPr lang="fr-FR" sz="1200" b="1" dirty="0">
                <a:solidFill>
                  <a:schemeClr val="accent1"/>
                </a:solidFill>
                <a:ea typeface="Segoe UI" panose="020B0502040204020203" pitchFamily="34" charset="0"/>
              </a:rPr>
              <a:t>La Fondation </a:t>
            </a:r>
            <a:r>
              <a:rPr lang="fr-FR" sz="1200" b="1" dirty="0" err="1">
                <a:solidFill>
                  <a:schemeClr val="accent1"/>
                </a:solidFill>
                <a:ea typeface="Segoe UI" panose="020B0502040204020203" pitchFamily="34" charset="0"/>
              </a:rPr>
              <a:t>Eurogroup</a:t>
            </a:r>
            <a:r>
              <a:rPr lang="fr-FR" sz="1200" b="1" dirty="0">
                <a:solidFill>
                  <a:schemeClr val="accent1"/>
                </a:solidFill>
                <a:ea typeface="Segoe UI" panose="020B0502040204020203" pitchFamily="34" charset="0"/>
              </a:rPr>
              <a:t> est le fruit de la longue histoire d’engagement sociétal du cabinet.</a:t>
            </a:r>
            <a:r>
              <a:rPr lang="fr-FR" sz="1200" dirty="0">
                <a:solidFill>
                  <a:schemeClr val="accent1"/>
                </a:solidFill>
                <a:ea typeface="Segoe UI" panose="020B0502040204020203" pitchFamily="34" charset="0"/>
              </a:rPr>
              <a:t> </a:t>
            </a:r>
          </a:p>
          <a:p>
            <a:pPr marL="628650" indent="-342900" algn="just">
              <a:lnSpc>
                <a:spcPct val="115000"/>
              </a:lnSpc>
              <a:buFont typeface="Arial"/>
              <a:buChar char="•"/>
              <a:tabLst>
                <a:tab pos="457200" algn="l"/>
              </a:tabLst>
              <a:defRPr/>
            </a:pPr>
            <a:r>
              <a:rPr lang="fr-FR" dirty="0">
                <a:solidFill>
                  <a:schemeClr val="tx1"/>
                </a:solidFill>
                <a:ea typeface="Segoe UI" panose="020B0502040204020203" pitchFamily="34" charset="0"/>
              </a:rPr>
              <a:t>Au début des années 2000, des consultants passionnés par leur métier ont exprimé </a:t>
            </a:r>
            <a:r>
              <a:rPr lang="fr-FR" b="1" dirty="0">
                <a:solidFill>
                  <a:schemeClr val="accent2"/>
                </a:solidFill>
                <a:ea typeface="Segoe UI" panose="020B0502040204020203" pitchFamily="34" charset="0"/>
              </a:rPr>
              <a:t>l’envie de s’engager autrement</a:t>
            </a:r>
            <a:r>
              <a:rPr lang="fr-FR" dirty="0">
                <a:solidFill>
                  <a:schemeClr val="accent2"/>
                </a:solidFill>
                <a:ea typeface="Segoe UI" panose="020B0502040204020203" pitchFamily="34" charset="0"/>
              </a:rPr>
              <a:t>.</a:t>
            </a:r>
          </a:p>
          <a:p>
            <a:pPr marL="628650" indent="-342900" algn="just">
              <a:lnSpc>
                <a:spcPct val="115000"/>
              </a:lnSpc>
              <a:buFont typeface="Arial"/>
              <a:buChar char="•"/>
              <a:tabLst>
                <a:tab pos="457200" algn="l"/>
              </a:tabLst>
              <a:defRPr/>
            </a:pPr>
            <a:r>
              <a:rPr lang="fr-FR" dirty="0">
                <a:solidFill>
                  <a:schemeClr val="tx1"/>
                </a:solidFill>
                <a:ea typeface="Segoe UI" panose="020B0502040204020203" pitchFamily="34" charset="0"/>
              </a:rPr>
              <a:t>L’engagement est parti d’un constat : </a:t>
            </a:r>
            <a:r>
              <a:rPr lang="fr-FR" b="1" dirty="0">
                <a:solidFill>
                  <a:schemeClr val="accent2"/>
                </a:solidFill>
                <a:ea typeface="Segoe UI" panose="020B0502040204020203" pitchFamily="34" charset="0"/>
              </a:rPr>
              <a:t>les compétences </a:t>
            </a:r>
            <a:r>
              <a:rPr lang="fr-FR" dirty="0">
                <a:solidFill>
                  <a:schemeClr val="tx1"/>
                </a:solidFill>
                <a:ea typeface="Segoe UI" panose="020B0502040204020203" pitchFamily="34" charset="0"/>
              </a:rPr>
              <a:t>mises au service du développement des acteurs économiques privés et publics peuvent et doivent également être </a:t>
            </a:r>
            <a:r>
              <a:rPr lang="fr-FR" b="1" dirty="0">
                <a:solidFill>
                  <a:schemeClr val="accent2"/>
                </a:solidFill>
                <a:ea typeface="Segoe UI" panose="020B0502040204020203" pitchFamily="34" charset="0"/>
              </a:rPr>
              <a:t>mises à disposition des associations, pour « aider ceux qui aident » </a:t>
            </a:r>
            <a:r>
              <a:rPr lang="fr-FR" dirty="0">
                <a:solidFill>
                  <a:schemeClr val="tx1"/>
                </a:solidFill>
                <a:ea typeface="Segoe UI" panose="020B0502040204020203" pitchFamily="34" charset="0"/>
              </a:rPr>
              <a:t>et qui sont rarement aidés.</a:t>
            </a:r>
          </a:p>
          <a:p>
            <a:pPr marL="628650" indent="-342900" algn="just">
              <a:lnSpc>
                <a:spcPct val="115000"/>
              </a:lnSpc>
              <a:buFont typeface="Arial"/>
              <a:buChar char="•"/>
              <a:tabLst>
                <a:tab pos="457200" algn="l"/>
              </a:tabLst>
              <a:defRPr/>
            </a:pPr>
            <a:r>
              <a:rPr lang="fr-FR" dirty="0">
                <a:solidFill>
                  <a:schemeClr val="tx1"/>
                </a:solidFill>
                <a:ea typeface="Segoe UI" panose="020B0502040204020203" pitchFamily="34" charset="0"/>
              </a:rPr>
              <a:t>Cette initiative s’est concrétisée par un </a:t>
            </a:r>
            <a:r>
              <a:rPr lang="fr-FR" b="1" dirty="0">
                <a:solidFill>
                  <a:schemeClr val="accent2"/>
                </a:solidFill>
                <a:ea typeface="Segoe UI" panose="020B0502040204020203" pitchFamily="34" charset="0"/>
              </a:rPr>
              <a:t>dispositif novateur </a:t>
            </a:r>
            <a:r>
              <a:rPr lang="fr-FR" dirty="0">
                <a:solidFill>
                  <a:schemeClr val="accent2"/>
                </a:solidFill>
                <a:ea typeface="Segoe UI" panose="020B0502040204020203" pitchFamily="34" charset="0"/>
              </a:rPr>
              <a:t>: </a:t>
            </a:r>
            <a:r>
              <a:rPr lang="fr-FR" b="1" dirty="0">
                <a:solidFill>
                  <a:schemeClr val="accent2"/>
                </a:solidFill>
                <a:ea typeface="Segoe UI" panose="020B0502040204020203" pitchFamily="34" charset="0"/>
              </a:rPr>
              <a:t>le programme de mécénat de compétences </a:t>
            </a:r>
            <a:r>
              <a:rPr lang="fr-FR" b="1" dirty="0" err="1">
                <a:solidFill>
                  <a:schemeClr val="accent2"/>
                </a:solidFill>
                <a:ea typeface="Segoe UI" panose="020B0502040204020203" pitchFamily="34" charset="0"/>
              </a:rPr>
              <a:t>Eurogroup</a:t>
            </a:r>
            <a:r>
              <a:rPr lang="fr-FR" b="1" dirty="0">
                <a:solidFill>
                  <a:schemeClr val="accent2"/>
                </a:solidFill>
                <a:ea typeface="Segoe UI" panose="020B0502040204020203" pitchFamily="34" charset="0"/>
              </a:rPr>
              <a:t> Autrement</a:t>
            </a:r>
            <a:r>
              <a:rPr lang="fr-FR" dirty="0">
                <a:solidFill>
                  <a:schemeClr val="accent2"/>
                </a:solidFill>
                <a:ea typeface="Segoe UI" panose="020B0502040204020203" pitchFamily="34" charset="0"/>
              </a:rPr>
              <a:t>.</a:t>
            </a:r>
          </a:p>
          <a:p>
            <a:pPr marL="628650" indent="-342900" algn="just">
              <a:lnSpc>
                <a:spcPct val="115000"/>
              </a:lnSpc>
              <a:buFont typeface="Arial"/>
              <a:buChar char="•"/>
              <a:tabLst>
                <a:tab pos="457200" algn="l"/>
              </a:tabLst>
              <a:defRPr/>
            </a:pPr>
            <a:r>
              <a:rPr lang="fr-FR" dirty="0">
                <a:solidFill>
                  <a:schemeClr val="tx1"/>
                </a:solidFill>
                <a:ea typeface="Segoe UI" panose="020B0502040204020203" pitchFamily="34" charset="0"/>
              </a:rPr>
              <a:t>Cela fait donc maintenant </a:t>
            </a:r>
            <a:r>
              <a:rPr lang="fr-FR" b="1" dirty="0">
                <a:solidFill>
                  <a:schemeClr val="accent2"/>
                </a:solidFill>
                <a:ea typeface="Segoe UI" panose="020B0502040204020203" pitchFamily="34" charset="0"/>
              </a:rPr>
              <a:t>plus de 16 ans et 30 missions </a:t>
            </a:r>
            <a:r>
              <a:rPr lang="fr-FR" dirty="0">
                <a:solidFill>
                  <a:schemeClr val="tx1"/>
                </a:solidFill>
                <a:ea typeface="Segoe UI" panose="020B0502040204020203" pitchFamily="34" charset="0"/>
              </a:rPr>
              <a:t>que des consultants d’</a:t>
            </a:r>
            <a:r>
              <a:rPr lang="fr-FR" dirty="0" err="1">
                <a:solidFill>
                  <a:schemeClr val="tx1"/>
                </a:solidFill>
                <a:ea typeface="Segoe UI" panose="020B0502040204020203" pitchFamily="34" charset="0"/>
              </a:rPr>
              <a:t>Eurogroup</a:t>
            </a:r>
            <a:r>
              <a:rPr lang="fr-FR" dirty="0">
                <a:solidFill>
                  <a:schemeClr val="tx1"/>
                </a:solidFill>
                <a:ea typeface="Segoe UI" panose="020B0502040204020203" pitchFamily="34" charset="0"/>
              </a:rPr>
              <a:t> Consulting accompagnent des associations, maillons essentiels pour répondre aux enjeux de notre société.</a:t>
            </a:r>
          </a:p>
          <a:p>
            <a:pPr marL="719138" indent="-342900" algn="just">
              <a:lnSpc>
                <a:spcPct val="115000"/>
              </a:lnSpc>
              <a:buFont typeface="Arial"/>
              <a:buChar char="•"/>
              <a:tabLst>
                <a:tab pos="457200" algn="l"/>
              </a:tabLst>
              <a:defRPr/>
            </a:pPr>
            <a:endParaRPr lang="fr-FR" dirty="0">
              <a:ea typeface="Segoe UI" panose="020B0502040204020203" pitchFamily="34" charset="0"/>
            </a:endParaRPr>
          </a:p>
          <a:p>
            <a:pPr marL="228600" lvl="1" indent="-228600" algn="just">
              <a:lnSpc>
                <a:spcPct val="150000"/>
              </a:lnSpc>
              <a:spcBef>
                <a:spcPts val="1800"/>
              </a:spcBef>
              <a:buFont typeface="Wingdings" panose="05000000000000000000" pitchFamily="2" charset="2"/>
              <a:buChar char="§"/>
              <a:tabLst>
                <a:tab pos="457200" algn="l"/>
              </a:tabLst>
              <a:defRPr/>
            </a:pPr>
            <a:r>
              <a:rPr lang="fr-FR" sz="1200" dirty="0">
                <a:ea typeface="Segoe UI" panose="020B0502040204020203" pitchFamily="34" charset="0"/>
              </a:rPr>
              <a:t>La Fondation </a:t>
            </a:r>
            <a:r>
              <a:rPr lang="fr-FR" sz="1200" dirty="0" err="1">
                <a:ea typeface="Segoe UI" panose="020B0502040204020203" pitchFamily="34" charset="0"/>
              </a:rPr>
              <a:t>Eurogroup</a:t>
            </a:r>
            <a:r>
              <a:rPr lang="fr-FR" sz="1200" dirty="0">
                <a:ea typeface="Segoe UI" panose="020B0502040204020203" pitchFamily="34" charset="0"/>
              </a:rPr>
              <a:t> a été créée en juillet 2017 et regroupe l’ensemble des initiatives citoyennes de notre cabinet de conseil avec un champ d’action résolument ouvert, autour de quatre axes : </a:t>
            </a:r>
            <a:r>
              <a:rPr lang="fr-FR" sz="1200" b="1" dirty="0">
                <a:solidFill>
                  <a:schemeClr val="accent2"/>
                </a:solidFill>
                <a:ea typeface="Segoe UI" panose="020B0502040204020203" pitchFamily="34" charset="0"/>
              </a:rPr>
              <a:t>Culture, Education &amp; insertion, Santé &amp; recherche et Développement durable.</a:t>
            </a:r>
          </a:p>
          <a:p>
            <a:pPr marL="719138" indent="-342900" algn="just">
              <a:lnSpc>
                <a:spcPct val="115000"/>
              </a:lnSpc>
              <a:buFont typeface="Arial"/>
              <a:buChar char="•"/>
              <a:tabLst>
                <a:tab pos="457200" algn="l"/>
              </a:tabLst>
              <a:defRPr/>
            </a:pPr>
            <a:endParaRPr lang="fr-FR" dirty="0">
              <a:ea typeface="Segoe UI" panose="020B0502040204020203" pitchFamily="34" charset="0"/>
            </a:endParaRPr>
          </a:p>
          <a:p>
            <a:pPr marL="228600" lvl="1" indent="-228600" algn="just">
              <a:lnSpc>
                <a:spcPct val="150000"/>
              </a:lnSpc>
              <a:spcBef>
                <a:spcPts val="1800"/>
              </a:spcBef>
              <a:buFont typeface="Wingdings" panose="05000000000000000000" pitchFamily="2" charset="2"/>
              <a:buChar char="§"/>
              <a:defRPr/>
            </a:pPr>
            <a:r>
              <a:rPr lang="fr-FR" sz="1200" b="1" dirty="0">
                <a:solidFill>
                  <a:schemeClr val="accent2"/>
                </a:solidFill>
                <a:ea typeface="Segoe UI" panose="020B0502040204020203" pitchFamily="34" charset="0"/>
              </a:rPr>
              <a:t>La Fondation </a:t>
            </a:r>
            <a:r>
              <a:rPr lang="fr-FR" sz="1200" b="1" dirty="0" err="1">
                <a:solidFill>
                  <a:schemeClr val="accent2"/>
                </a:solidFill>
                <a:ea typeface="Segoe UI" panose="020B0502040204020203" pitchFamily="34" charset="0"/>
              </a:rPr>
              <a:t>Eurogroup</a:t>
            </a:r>
            <a:r>
              <a:rPr lang="fr-FR" sz="1200" b="1" dirty="0">
                <a:solidFill>
                  <a:schemeClr val="accent2"/>
                </a:solidFill>
                <a:ea typeface="Segoe UI" panose="020B0502040204020203" pitchFamily="34" charset="0"/>
              </a:rPr>
              <a:t> s’inscrit dans la continuité de cette volonté d’exercer notre métier de conseil autrement</a:t>
            </a:r>
            <a:r>
              <a:rPr lang="fr-FR" sz="1200" dirty="0">
                <a:solidFill>
                  <a:schemeClr val="accent2"/>
                </a:solidFill>
              </a:rPr>
              <a:t>.</a:t>
            </a:r>
          </a:p>
          <a:p>
            <a:endParaRPr lang="fr-FR" dirty="0"/>
          </a:p>
        </p:txBody>
      </p:sp>
    </p:spTree>
    <p:extLst>
      <p:ext uri="{BB962C8B-B14F-4D97-AF65-F5344CB8AC3E}">
        <p14:creationId xmlns:p14="http://schemas.microsoft.com/office/powerpoint/2010/main" val="376060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dirty="0"/>
              <a:t>Des missions d’accompagnement de structures d’intérêt </a:t>
            </a:r>
            <a:r>
              <a:rPr lang="fr-FR" dirty="0" err="1"/>
              <a:t>génréral</a:t>
            </a:r>
            <a:endParaRPr lang="fr-FR" dirty="0"/>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36346" y="1203836"/>
            <a:ext cx="8033078" cy="4601427"/>
          </a:xfrm>
        </p:spPr>
        <p:txBody>
          <a:bodyPr/>
          <a:lstStyle/>
          <a:p>
            <a:pPr marL="171450" indent="-171450" algn="just">
              <a:lnSpc>
                <a:spcPct val="150000"/>
              </a:lnSpc>
              <a:spcBef>
                <a:spcPts val="1200"/>
              </a:spcBef>
              <a:spcAft>
                <a:spcPts val="1200"/>
              </a:spcAft>
              <a:buFont typeface="Wingdings" panose="05000000000000000000" pitchFamily="2" charset="2"/>
              <a:buChar char="§"/>
            </a:pPr>
            <a:r>
              <a:rPr lang="fr-FR" altLang="fr-FR" dirty="0">
                <a:solidFill>
                  <a:schemeClr val="tx1"/>
                </a:solidFill>
              </a:rPr>
              <a:t>Le mécénat de compétences </a:t>
            </a:r>
            <a:r>
              <a:rPr lang="fr-FR" altLang="fr-FR" dirty="0" err="1">
                <a:solidFill>
                  <a:schemeClr val="tx1"/>
                </a:solidFill>
              </a:rPr>
              <a:t>Eurogroup</a:t>
            </a:r>
            <a:r>
              <a:rPr lang="fr-FR" altLang="fr-FR" dirty="0">
                <a:solidFill>
                  <a:schemeClr val="tx1"/>
                </a:solidFill>
              </a:rPr>
              <a:t> Autrement propose à </a:t>
            </a:r>
            <a:r>
              <a:rPr lang="fr-FR" altLang="fr-FR" b="1" dirty="0">
                <a:solidFill>
                  <a:schemeClr val="accent2"/>
                </a:solidFill>
              </a:rPr>
              <a:t>des organismes d’utilité collective forte </a:t>
            </a:r>
            <a:r>
              <a:rPr lang="fr-FR" altLang="fr-FR" dirty="0">
                <a:solidFill>
                  <a:schemeClr val="tx1"/>
                </a:solidFill>
              </a:rPr>
              <a:t>de les faire bénéficier de prestations de conseil </a:t>
            </a:r>
            <a:r>
              <a:rPr lang="fr-FR" altLang="fr-FR" b="1" dirty="0">
                <a:solidFill>
                  <a:schemeClr val="accent1"/>
                </a:solidFill>
              </a:rPr>
              <a:t>non facturées</a:t>
            </a:r>
            <a:r>
              <a:rPr lang="fr-FR" altLang="fr-FR" dirty="0"/>
              <a:t>, </a:t>
            </a:r>
            <a:r>
              <a:rPr lang="fr-FR" altLang="fr-FR" dirty="0">
                <a:solidFill>
                  <a:schemeClr val="tx1"/>
                </a:solidFill>
              </a:rPr>
              <a:t>mettant en œuvre les métiers et compétences d’</a:t>
            </a:r>
            <a:r>
              <a:rPr lang="fr-FR" altLang="fr-FR" dirty="0" err="1">
                <a:solidFill>
                  <a:schemeClr val="tx1"/>
                </a:solidFill>
              </a:rPr>
              <a:t>Eurogroup</a:t>
            </a:r>
            <a:r>
              <a:rPr lang="fr-FR" altLang="fr-FR" dirty="0">
                <a:solidFill>
                  <a:schemeClr val="tx1"/>
                </a:solidFill>
              </a:rPr>
              <a:t> Consulting : </a:t>
            </a:r>
            <a:r>
              <a:rPr lang="fr-FR" altLang="fr-FR" b="1" dirty="0">
                <a:solidFill>
                  <a:schemeClr val="accent1"/>
                </a:solidFill>
              </a:rPr>
              <a:t>le conseil en stratégie et en organisation</a:t>
            </a:r>
            <a:r>
              <a:rPr lang="fr-FR" altLang="fr-FR" dirty="0"/>
              <a:t>.</a:t>
            </a:r>
          </a:p>
          <a:p>
            <a:pPr marL="171450" indent="-171450" algn="just">
              <a:lnSpc>
                <a:spcPct val="150000"/>
              </a:lnSpc>
              <a:spcBef>
                <a:spcPts val="1200"/>
              </a:spcBef>
              <a:spcAft>
                <a:spcPts val="1200"/>
              </a:spcAft>
              <a:buFont typeface="Wingdings" panose="05000000000000000000" pitchFamily="2" charset="2"/>
              <a:buChar char="§"/>
            </a:pPr>
            <a:r>
              <a:rPr lang="fr-FR" altLang="fr-FR" dirty="0">
                <a:solidFill>
                  <a:schemeClr val="tx1"/>
                </a:solidFill>
              </a:rPr>
              <a:t>Ce mécénat de compétences prend la forme d’une intervention de </a:t>
            </a:r>
            <a:r>
              <a:rPr lang="fr-FR" altLang="fr-FR" b="1" dirty="0">
                <a:solidFill>
                  <a:schemeClr val="accent1"/>
                </a:solidFill>
              </a:rPr>
              <a:t>4 à 6 mois </a:t>
            </a:r>
            <a:r>
              <a:rPr lang="fr-FR" altLang="fr-FR" dirty="0">
                <a:solidFill>
                  <a:schemeClr val="tx1"/>
                </a:solidFill>
              </a:rPr>
              <a:t>avec une équipe composée de </a:t>
            </a:r>
            <a:r>
              <a:rPr lang="fr-FR" altLang="fr-FR" b="1" dirty="0">
                <a:solidFill>
                  <a:schemeClr val="accent1"/>
                </a:solidFill>
              </a:rPr>
              <a:t>plusieurs consultants </a:t>
            </a:r>
            <a:r>
              <a:rPr lang="fr-FR" altLang="fr-FR" dirty="0">
                <a:solidFill>
                  <a:schemeClr val="tx1"/>
                </a:solidFill>
              </a:rPr>
              <a:t>(1 Associé, 1 Directeur ou Manager, 2 Consultants à mi-temps). Des modalités d’accompagnement allégé pourront également être proposées (dispositif d’équipe modulable en fonction des besoins identifiés par l’association).</a:t>
            </a:r>
          </a:p>
          <a:p>
            <a:pPr marL="171450" indent="-171450" algn="just">
              <a:lnSpc>
                <a:spcPct val="150000"/>
              </a:lnSpc>
              <a:spcBef>
                <a:spcPts val="1200"/>
              </a:spcBef>
              <a:spcAft>
                <a:spcPts val="1200"/>
              </a:spcAft>
              <a:buFont typeface="Wingdings" panose="05000000000000000000" pitchFamily="2" charset="2"/>
              <a:buChar char="§"/>
            </a:pPr>
            <a:r>
              <a:rPr lang="fr-FR" altLang="fr-FR" dirty="0">
                <a:solidFill>
                  <a:schemeClr val="tx1"/>
                </a:solidFill>
              </a:rPr>
              <a:t>Une </a:t>
            </a:r>
            <a:r>
              <a:rPr lang="fr-FR" altLang="fr-FR" b="1" dirty="0">
                <a:solidFill>
                  <a:schemeClr val="accent1"/>
                </a:solidFill>
              </a:rPr>
              <a:t>phase de sélection </a:t>
            </a:r>
            <a:r>
              <a:rPr lang="fr-FR" altLang="fr-FR" dirty="0">
                <a:solidFill>
                  <a:schemeClr val="tx1"/>
                </a:solidFill>
              </a:rPr>
              <a:t>permet de déterminer le projet pour lequel notre intervention sera la plus utile. Les critères d’éligibilité à notre programme sont présentés en diapositive 5. </a:t>
            </a:r>
          </a:p>
          <a:p>
            <a:pPr marL="171450" indent="-171450" algn="just">
              <a:lnSpc>
                <a:spcPct val="150000"/>
              </a:lnSpc>
              <a:spcBef>
                <a:spcPts val="1200"/>
              </a:spcBef>
              <a:spcAft>
                <a:spcPts val="1200"/>
              </a:spcAft>
              <a:buFont typeface="Wingdings" panose="05000000000000000000" pitchFamily="2" charset="2"/>
              <a:buChar char="§"/>
            </a:pPr>
            <a:r>
              <a:rPr lang="fr-FR" altLang="fr-FR" b="1" dirty="0">
                <a:solidFill>
                  <a:schemeClr val="accent1"/>
                </a:solidFill>
              </a:rPr>
              <a:t>Le jury de sélection se réunit deux fois par an</a:t>
            </a:r>
            <a:r>
              <a:rPr lang="fr-FR" altLang="fr-FR" dirty="0">
                <a:solidFill>
                  <a:schemeClr val="accent1"/>
                </a:solidFill>
              </a:rPr>
              <a:t> </a:t>
            </a:r>
            <a:r>
              <a:rPr lang="fr-FR" altLang="fr-FR" dirty="0">
                <a:solidFill>
                  <a:schemeClr val="tx1"/>
                </a:solidFill>
              </a:rPr>
              <a:t>pour sélectionner un organisme. Le prochain jury aura lieu en mars 2021.</a:t>
            </a:r>
          </a:p>
          <a:p>
            <a:endParaRPr lang="fr-FR" dirty="0"/>
          </a:p>
        </p:txBody>
      </p:sp>
      <p:sp>
        <p:nvSpPr>
          <p:cNvPr id="3" name="Rectangle 2">
            <a:extLst>
              <a:ext uri="{FF2B5EF4-FFF2-40B4-BE49-F238E27FC236}">
                <a16:creationId xmlns:a16="http://schemas.microsoft.com/office/drawing/2014/main" id="{0E4EFBBE-9AC0-4266-975C-764D8FBF3DBD}"/>
              </a:ext>
            </a:extLst>
          </p:cNvPr>
          <p:cNvSpPr/>
          <p:nvPr/>
        </p:nvSpPr>
        <p:spPr>
          <a:xfrm>
            <a:off x="736346" y="4941168"/>
            <a:ext cx="8426704" cy="9361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latin typeface="Segoe UI Light" panose="020B0502040204020203" pitchFamily="34" charset="0"/>
                <a:cs typeface="Segoe UI Light" panose="020B0502040204020203" pitchFamily="34" charset="0"/>
              </a:rPr>
              <a:t>Si vous avez encore des interrogations après la lecture de ce document, vous pouvez nous envoyer un mail à </a:t>
            </a:r>
            <a:r>
              <a:rPr lang="fr-FR" sz="1200" dirty="0">
                <a:latin typeface="Segoe UI Light" panose="020B0502040204020203" pitchFamily="34" charset="0"/>
                <a:cs typeface="Segoe UI Light" panose="020B0502040204020203" pitchFamily="34" charset="0"/>
                <a:hlinkClick r:id="rId3"/>
              </a:rPr>
              <a:t>fondation.equipe@eurogroupconsulting.com</a:t>
            </a:r>
            <a:r>
              <a:rPr lang="fr-FR" sz="1200" dirty="0">
                <a:latin typeface="Segoe UI Light" panose="020B0502040204020203" pitchFamily="34" charset="0"/>
                <a:cs typeface="Segoe UI Light" panose="020B0502040204020203" pitchFamily="34" charset="0"/>
              </a:rPr>
              <a:t> et nous vous répondrons dans les plus brefs délais</a:t>
            </a:r>
          </a:p>
        </p:txBody>
      </p:sp>
      <p:sp>
        <p:nvSpPr>
          <p:cNvPr id="6" name="Freeform 142">
            <a:extLst>
              <a:ext uri="{FF2B5EF4-FFF2-40B4-BE49-F238E27FC236}">
                <a16:creationId xmlns:a16="http://schemas.microsoft.com/office/drawing/2014/main" id="{9B6A4919-F7A1-455B-898E-C85AD49A88DE}"/>
              </a:ext>
            </a:extLst>
          </p:cNvPr>
          <p:cNvSpPr>
            <a:spLocks noEditPoints="1"/>
          </p:cNvSpPr>
          <p:nvPr/>
        </p:nvSpPr>
        <p:spPr bwMode="auto">
          <a:xfrm>
            <a:off x="920552" y="5135630"/>
            <a:ext cx="265524" cy="482594"/>
          </a:xfrm>
          <a:custGeom>
            <a:avLst/>
            <a:gdLst>
              <a:gd name="T0" fmla="*/ 162 w 317"/>
              <a:gd name="T1" fmla="*/ 455 h 575"/>
              <a:gd name="T2" fmla="*/ 155 w 317"/>
              <a:gd name="T3" fmla="*/ 448 h 575"/>
              <a:gd name="T4" fmla="*/ 155 w 317"/>
              <a:gd name="T5" fmla="*/ 398 h 575"/>
              <a:gd name="T6" fmla="*/ 220 w 317"/>
              <a:gd name="T7" fmla="*/ 301 h 575"/>
              <a:gd name="T8" fmla="*/ 303 w 317"/>
              <a:gd name="T9" fmla="*/ 159 h 575"/>
              <a:gd name="T10" fmla="*/ 158 w 317"/>
              <a:gd name="T11" fmla="*/ 14 h 575"/>
              <a:gd name="T12" fmla="*/ 14 w 317"/>
              <a:gd name="T13" fmla="*/ 159 h 575"/>
              <a:gd name="T14" fmla="*/ 7 w 317"/>
              <a:gd name="T15" fmla="*/ 166 h 575"/>
              <a:gd name="T16" fmla="*/ 0 w 317"/>
              <a:gd name="T17" fmla="*/ 159 h 575"/>
              <a:gd name="T18" fmla="*/ 158 w 317"/>
              <a:gd name="T19" fmla="*/ 0 h 575"/>
              <a:gd name="T20" fmla="*/ 317 w 317"/>
              <a:gd name="T21" fmla="*/ 159 h 575"/>
              <a:gd name="T22" fmla="*/ 229 w 317"/>
              <a:gd name="T23" fmla="*/ 311 h 575"/>
              <a:gd name="T24" fmla="*/ 169 w 317"/>
              <a:gd name="T25" fmla="*/ 398 h 575"/>
              <a:gd name="T26" fmla="*/ 169 w 317"/>
              <a:gd name="T27" fmla="*/ 448 h 575"/>
              <a:gd name="T28" fmla="*/ 162 w 317"/>
              <a:gd name="T29" fmla="*/ 455 h 575"/>
              <a:gd name="T30" fmla="*/ 195 w 317"/>
              <a:gd name="T31" fmla="*/ 542 h 575"/>
              <a:gd name="T32" fmla="*/ 162 w 317"/>
              <a:gd name="T33" fmla="*/ 510 h 575"/>
              <a:gd name="T34" fmla="*/ 129 w 317"/>
              <a:gd name="T35" fmla="*/ 542 h 575"/>
              <a:gd name="T36" fmla="*/ 162 w 317"/>
              <a:gd name="T37" fmla="*/ 575 h 575"/>
              <a:gd name="T38" fmla="*/ 195 w 317"/>
              <a:gd name="T39" fmla="*/ 542 h 575"/>
              <a:gd name="T40" fmla="*/ 181 w 317"/>
              <a:gd name="T41" fmla="*/ 542 h 575"/>
              <a:gd name="T42" fmla="*/ 162 w 317"/>
              <a:gd name="T43" fmla="*/ 561 h 575"/>
              <a:gd name="T44" fmla="*/ 143 w 317"/>
              <a:gd name="T45" fmla="*/ 542 h 575"/>
              <a:gd name="T46" fmla="*/ 162 w 317"/>
              <a:gd name="T47" fmla="*/ 524 h 575"/>
              <a:gd name="T48" fmla="*/ 181 w 317"/>
              <a:gd name="T49" fmla="*/ 542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7" h="575">
                <a:moveTo>
                  <a:pt x="162" y="455"/>
                </a:moveTo>
                <a:cubicBezTo>
                  <a:pt x="158" y="455"/>
                  <a:pt x="155" y="452"/>
                  <a:pt x="155" y="448"/>
                </a:cubicBezTo>
                <a:cubicBezTo>
                  <a:pt x="155" y="398"/>
                  <a:pt x="155" y="398"/>
                  <a:pt x="155" y="398"/>
                </a:cubicBezTo>
                <a:cubicBezTo>
                  <a:pt x="155" y="358"/>
                  <a:pt x="186" y="330"/>
                  <a:pt x="220" y="301"/>
                </a:cubicBezTo>
                <a:cubicBezTo>
                  <a:pt x="261" y="264"/>
                  <a:pt x="303" y="227"/>
                  <a:pt x="303" y="159"/>
                </a:cubicBezTo>
                <a:cubicBezTo>
                  <a:pt x="303" y="79"/>
                  <a:pt x="238" y="14"/>
                  <a:pt x="158" y="14"/>
                </a:cubicBezTo>
                <a:cubicBezTo>
                  <a:pt x="79" y="14"/>
                  <a:pt x="14" y="79"/>
                  <a:pt x="14" y="159"/>
                </a:cubicBezTo>
                <a:cubicBezTo>
                  <a:pt x="14" y="163"/>
                  <a:pt x="10" y="166"/>
                  <a:pt x="7" y="166"/>
                </a:cubicBezTo>
                <a:cubicBezTo>
                  <a:pt x="3" y="166"/>
                  <a:pt x="0" y="163"/>
                  <a:pt x="0" y="159"/>
                </a:cubicBezTo>
                <a:cubicBezTo>
                  <a:pt x="0" y="71"/>
                  <a:pt x="71" y="0"/>
                  <a:pt x="158" y="0"/>
                </a:cubicBezTo>
                <a:cubicBezTo>
                  <a:pt x="246" y="0"/>
                  <a:pt x="317" y="71"/>
                  <a:pt x="317" y="159"/>
                </a:cubicBezTo>
                <a:cubicBezTo>
                  <a:pt x="317" y="233"/>
                  <a:pt x="270" y="275"/>
                  <a:pt x="229" y="311"/>
                </a:cubicBezTo>
                <a:cubicBezTo>
                  <a:pt x="197" y="339"/>
                  <a:pt x="169" y="364"/>
                  <a:pt x="169" y="398"/>
                </a:cubicBezTo>
                <a:cubicBezTo>
                  <a:pt x="169" y="448"/>
                  <a:pt x="169" y="448"/>
                  <a:pt x="169" y="448"/>
                </a:cubicBezTo>
                <a:cubicBezTo>
                  <a:pt x="169" y="452"/>
                  <a:pt x="166" y="455"/>
                  <a:pt x="162" y="455"/>
                </a:cubicBezTo>
                <a:close/>
                <a:moveTo>
                  <a:pt x="195" y="542"/>
                </a:moveTo>
                <a:cubicBezTo>
                  <a:pt x="195" y="524"/>
                  <a:pt x="180" y="510"/>
                  <a:pt x="162" y="510"/>
                </a:cubicBezTo>
                <a:cubicBezTo>
                  <a:pt x="144" y="510"/>
                  <a:pt x="129" y="524"/>
                  <a:pt x="129" y="542"/>
                </a:cubicBezTo>
                <a:cubicBezTo>
                  <a:pt x="129" y="560"/>
                  <a:pt x="144" y="575"/>
                  <a:pt x="162" y="575"/>
                </a:cubicBezTo>
                <a:cubicBezTo>
                  <a:pt x="180" y="575"/>
                  <a:pt x="195" y="560"/>
                  <a:pt x="195" y="542"/>
                </a:cubicBezTo>
                <a:close/>
                <a:moveTo>
                  <a:pt x="181" y="542"/>
                </a:moveTo>
                <a:cubicBezTo>
                  <a:pt x="181" y="553"/>
                  <a:pt x="172" y="561"/>
                  <a:pt x="162" y="561"/>
                </a:cubicBezTo>
                <a:cubicBezTo>
                  <a:pt x="152" y="561"/>
                  <a:pt x="143" y="553"/>
                  <a:pt x="143" y="542"/>
                </a:cubicBezTo>
                <a:cubicBezTo>
                  <a:pt x="143" y="532"/>
                  <a:pt x="152" y="524"/>
                  <a:pt x="162" y="524"/>
                </a:cubicBezTo>
                <a:cubicBezTo>
                  <a:pt x="172" y="524"/>
                  <a:pt x="181" y="532"/>
                  <a:pt x="181" y="542"/>
                </a:cubicBezTo>
                <a:close/>
              </a:path>
            </a:pathLst>
          </a:custGeom>
          <a:solidFill>
            <a:schemeClr val="bg1"/>
          </a:solidFill>
          <a:ln>
            <a:noFill/>
          </a:ln>
        </p:spPr>
        <p:txBody>
          <a:bodyPr vert="horz" wrap="square" lIns="74295" tIns="37148" rIns="74295" bIns="37148" numCol="1" anchor="t" anchorCtr="0" compatLnSpc="1">
            <a:prstTxWarp prst="textNoShape">
              <a:avLst/>
            </a:prstTxWarp>
          </a:bodyPr>
          <a:lstStyle/>
          <a:p>
            <a:endParaRPr lang="fr-FR" sz="1950" dirty="0">
              <a:solidFill>
                <a:schemeClr val="bg1"/>
              </a:solidFill>
              <a:latin typeface="Segoe UI Light" panose="020B0502040204020203" pitchFamily="34" charset="0"/>
            </a:endParaRPr>
          </a:p>
        </p:txBody>
      </p:sp>
    </p:spTree>
    <p:extLst>
      <p:ext uri="{BB962C8B-B14F-4D97-AF65-F5344CB8AC3E}">
        <p14:creationId xmlns:p14="http://schemas.microsoft.com/office/powerpoint/2010/main" val="423515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p:txBody>
          <a:bodyPr/>
          <a:lstStyle/>
          <a:p>
            <a:r>
              <a:rPr lang="fr-FR" dirty="0"/>
              <a:t>Exemples de missions réalisées par </a:t>
            </a:r>
            <a:r>
              <a:rPr lang="fr-FR" dirty="0" err="1"/>
              <a:t>Eurogroup</a:t>
            </a:r>
            <a:r>
              <a:rPr lang="fr-FR" dirty="0"/>
              <a:t> Autrement</a:t>
            </a:r>
          </a:p>
        </p:txBody>
      </p:sp>
      <p:sp>
        <p:nvSpPr>
          <p:cNvPr id="39" name="Text Placeholder 38"/>
          <p:cNvSpPr>
            <a:spLocks noGrp="1"/>
          </p:cNvSpPr>
          <p:nvPr>
            <p:ph sz="quarter" idx="18"/>
          </p:nvPr>
        </p:nvSpPr>
        <p:spPr>
          <a:xfrm>
            <a:off x="1330807" y="1016732"/>
            <a:ext cx="3622193" cy="1321159"/>
          </a:xfrm>
        </p:spPr>
        <p:txBody>
          <a:bodyPr>
            <a:normAutofit/>
          </a:bodyPr>
          <a:lstStyle/>
          <a:p>
            <a:pPr algn="just" defTabSz="457200" fontAlgn="base">
              <a:spcBef>
                <a:spcPct val="0"/>
              </a:spcBef>
              <a:spcAft>
                <a:spcPct val="0"/>
              </a:spcAft>
            </a:pPr>
            <a:r>
              <a:rPr lang="fr-FR" altLang="fr-FR" b="1" dirty="0">
                <a:solidFill>
                  <a:schemeClr val="accent2"/>
                </a:solidFill>
              </a:rPr>
              <a:t>Son besoin </a:t>
            </a:r>
            <a:r>
              <a:rPr lang="fr-FR" altLang="fr-FR" dirty="0"/>
              <a:t>: Renforcer le positionnement stratégique de l'association afin de fédérer un réseau national de bénévoles et de renforcer la visibilité du 116 000</a:t>
            </a:r>
          </a:p>
          <a:p>
            <a:pPr algn="just" defTabSz="457200" fontAlgn="base">
              <a:spcBef>
                <a:spcPct val="0"/>
              </a:spcBef>
              <a:spcAft>
                <a:spcPct val="0"/>
              </a:spcAft>
            </a:pPr>
            <a:r>
              <a:rPr lang="fr-FR" altLang="fr-FR" b="1" dirty="0">
                <a:solidFill>
                  <a:schemeClr val="accent2"/>
                </a:solidFill>
              </a:rPr>
              <a:t>Notre action </a:t>
            </a:r>
            <a:r>
              <a:rPr lang="fr-FR" altLang="fr-FR" dirty="0"/>
              <a:t>: Benchmark des pratiques d’associations faisant partie de la même fédération, définition du modèle cible en réseau, mise en place d'une stratégie de recrutement des bénévoles et de communication </a:t>
            </a:r>
          </a:p>
        </p:txBody>
      </p:sp>
      <p:pic>
        <p:nvPicPr>
          <p:cNvPr id="18" name="Image 17">
            <a:extLst>
              <a:ext uri="{FF2B5EF4-FFF2-40B4-BE49-F238E27FC236}">
                <a16:creationId xmlns:a16="http://schemas.microsoft.com/office/drawing/2014/main" id="{7D9E49D5-F351-4926-A080-835725B5C2B4}"/>
              </a:ext>
            </a:extLst>
          </p:cNvPr>
          <p:cNvPicPr>
            <a:picLocks noChangeAspect="1"/>
          </p:cNvPicPr>
          <p:nvPr/>
        </p:nvPicPr>
        <p:blipFill>
          <a:blip r:embed="rId3"/>
          <a:stretch>
            <a:fillRect/>
          </a:stretch>
        </p:blipFill>
        <p:spPr>
          <a:xfrm>
            <a:off x="477751" y="1600676"/>
            <a:ext cx="742951" cy="440500"/>
          </a:xfrm>
          <a:prstGeom prst="rect">
            <a:avLst/>
          </a:prstGeom>
        </p:spPr>
      </p:pic>
      <p:sp>
        <p:nvSpPr>
          <p:cNvPr id="19" name="ZoneTexte 18">
            <a:extLst>
              <a:ext uri="{FF2B5EF4-FFF2-40B4-BE49-F238E27FC236}">
                <a16:creationId xmlns:a16="http://schemas.microsoft.com/office/drawing/2014/main" id="{9FF513F3-B18D-49E2-95C8-CFF4358A54B0}"/>
              </a:ext>
            </a:extLst>
          </p:cNvPr>
          <p:cNvSpPr txBox="1"/>
          <p:nvPr/>
        </p:nvSpPr>
        <p:spPr>
          <a:xfrm>
            <a:off x="291026" y="1028969"/>
            <a:ext cx="1059906" cy="461665"/>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CPFE Enfants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Disparus</a:t>
            </a:r>
          </a:p>
        </p:txBody>
      </p:sp>
      <p:sp>
        <p:nvSpPr>
          <p:cNvPr id="56" name="Text Placeholder 38">
            <a:extLst>
              <a:ext uri="{FF2B5EF4-FFF2-40B4-BE49-F238E27FC236}">
                <a16:creationId xmlns:a16="http://schemas.microsoft.com/office/drawing/2014/main" id="{4B1F9FA5-C5D2-47BC-BC8F-8F32BB64E550}"/>
              </a:ext>
            </a:extLst>
          </p:cNvPr>
          <p:cNvSpPr txBox="1">
            <a:spLocks/>
          </p:cNvSpPr>
          <p:nvPr/>
        </p:nvSpPr>
        <p:spPr>
          <a:xfrm>
            <a:off x="1330807" y="2400638"/>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dirty="0">
                <a:solidFill>
                  <a:schemeClr val="accent2"/>
                </a:solidFill>
              </a:rPr>
              <a:t>Son besoin </a:t>
            </a:r>
            <a:r>
              <a:rPr lang="fr-FR" altLang="fr-FR" dirty="0"/>
              <a:t>: Diversifier ses activités avec l’ouverture d’une ressourcerie visant à réemployer des « déchets » pour les revendre, sous forme d’objets reconditionnés ou sous forme de matière première</a:t>
            </a:r>
          </a:p>
          <a:p>
            <a:pPr algn="just" defTabSz="457200" fontAlgn="base">
              <a:spcBef>
                <a:spcPct val="0"/>
              </a:spcBef>
              <a:spcAft>
                <a:spcPct val="0"/>
              </a:spcAft>
            </a:pPr>
            <a:r>
              <a:rPr lang="fr-FR" altLang="fr-FR" b="1" dirty="0">
                <a:solidFill>
                  <a:schemeClr val="accent2"/>
                </a:solidFill>
              </a:rPr>
              <a:t>Notre action </a:t>
            </a:r>
            <a:r>
              <a:rPr lang="fr-FR" altLang="fr-FR" dirty="0"/>
              <a:t>: Conduire un diagnostic du marché, engager une démarche de Gestion Prévisionnelle des Emplois et des Compétences (GPEC), adapter l’organisation d’ARBRE et lui donner les moyens d’absorber sa croissance</a:t>
            </a:r>
          </a:p>
        </p:txBody>
      </p:sp>
      <p:sp>
        <p:nvSpPr>
          <p:cNvPr id="60" name="ZoneTexte 59">
            <a:extLst>
              <a:ext uri="{FF2B5EF4-FFF2-40B4-BE49-F238E27FC236}">
                <a16:creationId xmlns:a16="http://schemas.microsoft.com/office/drawing/2014/main" id="{D9C1B826-52C1-4A2A-B579-B2CB8AF30A16}"/>
              </a:ext>
            </a:extLst>
          </p:cNvPr>
          <p:cNvSpPr txBox="1"/>
          <p:nvPr/>
        </p:nvSpPr>
        <p:spPr>
          <a:xfrm>
            <a:off x="448121" y="2512854"/>
            <a:ext cx="745717" cy="276999"/>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A.R.B.R.E</a:t>
            </a:r>
          </a:p>
        </p:txBody>
      </p:sp>
      <p:sp>
        <p:nvSpPr>
          <p:cNvPr id="62" name="Text Placeholder 38">
            <a:extLst>
              <a:ext uri="{FF2B5EF4-FFF2-40B4-BE49-F238E27FC236}">
                <a16:creationId xmlns:a16="http://schemas.microsoft.com/office/drawing/2014/main" id="{E0EEA7C9-486A-4281-A920-292559E191FD}"/>
              </a:ext>
            </a:extLst>
          </p:cNvPr>
          <p:cNvSpPr txBox="1">
            <a:spLocks/>
          </p:cNvSpPr>
          <p:nvPr/>
        </p:nvSpPr>
        <p:spPr>
          <a:xfrm>
            <a:off x="1330807" y="3784544"/>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defRPr/>
            </a:pPr>
            <a:r>
              <a:rPr lang="fr-FR" b="1" dirty="0">
                <a:solidFill>
                  <a:schemeClr val="accent2"/>
                </a:solidFill>
              </a:rPr>
              <a:t>Son besoin </a:t>
            </a:r>
            <a:r>
              <a:rPr lang="fr-FR" dirty="0"/>
              <a:t>: Adapter le mode d'organisation dans un contexte de croissance et sécuriser le modèle d’activité</a:t>
            </a:r>
          </a:p>
          <a:p>
            <a:pPr algn="just" defTabSz="457200" fontAlgn="base">
              <a:spcBef>
                <a:spcPct val="0"/>
              </a:spcBef>
              <a:spcAft>
                <a:spcPct val="0"/>
              </a:spcAft>
              <a:defRPr/>
            </a:pPr>
            <a:r>
              <a:rPr lang="fr-FR" b="1" dirty="0">
                <a:solidFill>
                  <a:schemeClr val="accent2"/>
                </a:solidFill>
              </a:rPr>
              <a:t>Notre action </a:t>
            </a:r>
            <a:r>
              <a:rPr lang="fr-FR" dirty="0"/>
              <a:t>: Structuration du modèle économique, sécurisation du partenariat logistique et optimisation des modes de financement de l’association</a:t>
            </a:r>
          </a:p>
        </p:txBody>
      </p:sp>
      <p:sp>
        <p:nvSpPr>
          <p:cNvPr id="66" name="ZoneTexte 65">
            <a:extLst>
              <a:ext uri="{FF2B5EF4-FFF2-40B4-BE49-F238E27FC236}">
                <a16:creationId xmlns:a16="http://schemas.microsoft.com/office/drawing/2014/main" id="{B575CD48-984C-48FD-B060-520FC2D66F88}"/>
              </a:ext>
            </a:extLst>
          </p:cNvPr>
          <p:cNvSpPr txBox="1"/>
          <p:nvPr/>
        </p:nvSpPr>
        <p:spPr>
          <a:xfrm>
            <a:off x="424815" y="3716985"/>
            <a:ext cx="792332" cy="461665"/>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Dons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Solidaires</a:t>
            </a:r>
          </a:p>
        </p:txBody>
      </p:sp>
      <p:sp>
        <p:nvSpPr>
          <p:cNvPr id="68" name="Text Placeholder 38">
            <a:extLst>
              <a:ext uri="{FF2B5EF4-FFF2-40B4-BE49-F238E27FC236}">
                <a16:creationId xmlns:a16="http://schemas.microsoft.com/office/drawing/2014/main" id="{692D82D3-8942-4F73-BBD1-D22BF74BF398}"/>
              </a:ext>
            </a:extLst>
          </p:cNvPr>
          <p:cNvSpPr txBox="1">
            <a:spLocks/>
          </p:cNvSpPr>
          <p:nvPr/>
        </p:nvSpPr>
        <p:spPr>
          <a:xfrm>
            <a:off x="1330807" y="4916153"/>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defRPr/>
            </a:pPr>
            <a:r>
              <a:rPr lang="fr-FR" b="1" dirty="0">
                <a:solidFill>
                  <a:schemeClr val="accent2"/>
                </a:solidFill>
              </a:rPr>
              <a:t>Son besoin </a:t>
            </a:r>
            <a:r>
              <a:rPr lang="fr-FR" dirty="0"/>
              <a:t>: Professionnaliser le fonctionnement pour faire face à la croissance d’activité</a:t>
            </a:r>
          </a:p>
          <a:p>
            <a:pPr algn="just" defTabSz="457200" fontAlgn="base">
              <a:spcBef>
                <a:spcPct val="0"/>
              </a:spcBef>
              <a:spcAft>
                <a:spcPct val="0"/>
              </a:spcAft>
              <a:defRPr/>
            </a:pPr>
            <a:r>
              <a:rPr lang="fr-FR" b="1" dirty="0">
                <a:solidFill>
                  <a:schemeClr val="accent2"/>
                </a:solidFill>
              </a:rPr>
              <a:t>Notre action </a:t>
            </a:r>
            <a:r>
              <a:rPr lang="fr-FR" dirty="0"/>
              <a:t>: Clarification et formalisation du projet associatif, sécurisation et diversification des sources de financement, structuration de modes de fonctionnement efficients</a:t>
            </a:r>
          </a:p>
        </p:txBody>
      </p:sp>
      <p:sp>
        <p:nvSpPr>
          <p:cNvPr id="72" name="ZoneTexte 71">
            <a:extLst>
              <a:ext uri="{FF2B5EF4-FFF2-40B4-BE49-F238E27FC236}">
                <a16:creationId xmlns:a16="http://schemas.microsoft.com/office/drawing/2014/main" id="{A7DD837C-B978-4CAC-AFEA-90D507E8B6E2}"/>
              </a:ext>
            </a:extLst>
          </p:cNvPr>
          <p:cNvSpPr txBox="1"/>
          <p:nvPr/>
        </p:nvSpPr>
        <p:spPr>
          <a:xfrm>
            <a:off x="339921" y="4912140"/>
            <a:ext cx="962123" cy="276999"/>
          </a:xfrm>
          <a:prstGeom prst="rect">
            <a:avLst/>
          </a:prstGeom>
          <a:noFill/>
        </p:spPr>
        <p:txBody>
          <a:bodyPr wrap="none" rtlCol="0">
            <a:spAutoFit/>
          </a:bodyPr>
          <a:lstStyle/>
          <a:p>
            <a:pPr algn="ctr"/>
            <a:r>
              <a:rPr lang="fr-FR" sz="1200" b="1" dirty="0" err="1">
                <a:solidFill>
                  <a:schemeClr val="accent4"/>
                </a:solidFill>
                <a:latin typeface="Segoe UI Light" panose="020B0502040204020203" pitchFamily="34" charset="0"/>
                <a:cs typeface="Segoe UI Light" panose="020B0502040204020203" pitchFamily="34" charset="0"/>
              </a:rPr>
              <a:t>Adapt-équit</a:t>
            </a:r>
            <a:endParaRPr lang="fr-FR" sz="1200" b="1" dirty="0">
              <a:solidFill>
                <a:schemeClr val="accent4"/>
              </a:solidFill>
              <a:latin typeface="Segoe UI Light" panose="020B0502040204020203" pitchFamily="34" charset="0"/>
              <a:cs typeface="Segoe UI Light" panose="020B0502040204020203" pitchFamily="34" charset="0"/>
            </a:endParaRPr>
          </a:p>
        </p:txBody>
      </p:sp>
      <p:pic>
        <p:nvPicPr>
          <p:cNvPr id="44" name="Image 43">
            <a:extLst>
              <a:ext uri="{FF2B5EF4-FFF2-40B4-BE49-F238E27FC236}">
                <a16:creationId xmlns:a16="http://schemas.microsoft.com/office/drawing/2014/main" id="{204BA43D-DCAF-4888-A9DA-444C3E64F22F}"/>
              </a:ext>
            </a:extLst>
          </p:cNvPr>
          <p:cNvPicPr>
            <a:picLocks noChangeAspect="1"/>
          </p:cNvPicPr>
          <p:nvPr/>
        </p:nvPicPr>
        <p:blipFill>
          <a:blip r:embed="rId4"/>
          <a:stretch>
            <a:fillRect/>
          </a:stretch>
        </p:blipFill>
        <p:spPr>
          <a:xfrm>
            <a:off x="401052" y="2935058"/>
            <a:ext cx="896348" cy="237705"/>
          </a:xfrm>
          <a:prstGeom prst="rect">
            <a:avLst/>
          </a:prstGeom>
        </p:spPr>
      </p:pic>
      <p:pic>
        <p:nvPicPr>
          <p:cNvPr id="45" name="Image 44">
            <a:extLst>
              <a:ext uri="{FF2B5EF4-FFF2-40B4-BE49-F238E27FC236}">
                <a16:creationId xmlns:a16="http://schemas.microsoft.com/office/drawing/2014/main" id="{D8DF097B-6B7B-4CAE-94EC-77EBB1A7A5F5}"/>
              </a:ext>
            </a:extLst>
          </p:cNvPr>
          <p:cNvPicPr>
            <a:picLocks noChangeAspect="1"/>
          </p:cNvPicPr>
          <p:nvPr/>
        </p:nvPicPr>
        <p:blipFill>
          <a:blip r:embed="rId5"/>
          <a:stretch>
            <a:fillRect/>
          </a:stretch>
        </p:blipFill>
        <p:spPr>
          <a:xfrm>
            <a:off x="402487" y="4123300"/>
            <a:ext cx="791351" cy="387762"/>
          </a:xfrm>
          <a:prstGeom prst="rect">
            <a:avLst/>
          </a:prstGeom>
        </p:spPr>
      </p:pic>
      <p:pic>
        <p:nvPicPr>
          <p:cNvPr id="46" name="Image 45">
            <a:extLst>
              <a:ext uri="{FF2B5EF4-FFF2-40B4-BE49-F238E27FC236}">
                <a16:creationId xmlns:a16="http://schemas.microsoft.com/office/drawing/2014/main" id="{D17D2F75-82DF-454B-B2EF-8E3AE9BBCFF3}"/>
              </a:ext>
            </a:extLst>
          </p:cNvPr>
          <p:cNvPicPr>
            <a:picLocks noChangeAspect="1"/>
          </p:cNvPicPr>
          <p:nvPr/>
        </p:nvPicPr>
        <p:blipFill>
          <a:blip r:embed="rId6"/>
          <a:stretch>
            <a:fillRect/>
          </a:stretch>
        </p:blipFill>
        <p:spPr>
          <a:xfrm>
            <a:off x="430240" y="5245534"/>
            <a:ext cx="871804" cy="487722"/>
          </a:xfrm>
          <a:prstGeom prst="rect">
            <a:avLst/>
          </a:prstGeom>
        </p:spPr>
      </p:pic>
      <p:sp>
        <p:nvSpPr>
          <p:cNvPr id="74" name="Text Placeholder 38">
            <a:extLst>
              <a:ext uri="{FF2B5EF4-FFF2-40B4-BE49-F238E27FC236}">
                <a16:creationId xmlns:a16="http://schemas.microsoft.com/office/drawing/2014/main" id="{BCFB7094-FEE0-4DA0-91A2-B2D0692AA9C5}"/>
              </a:ext>
            </a:extLst>
          </p:cNvPr>
          <p:cNvSpPr txBox="1">
            <a:spLocks/>
          </p:cNvSpPr>
          <p:nvPr/>
        </p:nvSpPr>
        <p:spPr>
          <a:xfrm>
            <a:off x="5992781" y="1016732"/>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dirty="0">
                <a:solidFill>
                  <a:schemeClr val="accent2"/>
                </a:solidFill>
              </a:rPr>
              <a:t>Son besoin </a:t>
            </a:r>
            <a:r>
              <a:rPr lang="fr-FR" altLang="fr-FR" dirty="0"/>
              <a:t>: Définir les objectifs stratégiques et le mode d’organisation qui en découle suite à l’obtention du label « Scène conventionnée » en 2015</a:t>
            </a:r>
          </a:p>
          <a:p>
            <a:pPr algn="just" defTabSz="457200" fontAlgn="base">
              <a:spcBef>
                <a:spcPct val="0"/>
              </a:spcBef>
              <a:spcAft>
                <a:spcPct val="0"/>
              </a:spcAft>
            </a:pPr>
            <a:r>
              <a:rPr lang="fr-FR" altLang="fr-FR" b="1" dirty="0">
                <a:solidFill>
                  <a:schemeClr val="accent2"/>
                </a:solidFill>
              </a:rPr>
              <a:t>Notre action </a:t>
            </a:r>
            <a:r>
              <a:rPr lang="fr-FR" altLang="fr-FR" dirty="0"/>
              <a:t>: Diagnostic du mode de fonctionnement et définition d'une organisation cible en interne et avec les acteurs externes de l'environnement de la Maison des Jonglages, définition d'un plan de conduite du changement du modèle cible </a:t>
            </a:r>
          </a:p>
        </p:txBody>
      </p:sp>
      <p:sp>
        <p:nvSpPr>
          <p:cNvPr id="76" name="ZoneTexte 75">
            <a:extLst>
              <a:ext uri="{FF2B5EF4-FFF2-40B4-BE49-F238E27FC236}">
                <a16:creationId xmlns:a16="http://schemas.microsoft.com/office/drawing/2014/main" id="{A81E305C-DBF1-42BA-9517-F94B7AF18C22}"/>
              </a:ext>
            </a:extLst>
          </p:cNvPr>
          <p:cNvSpPr txBox="1"/>
          <p:nvPr/>
        </p:nvSpPr>
        <p:spPr>
          <a:xfrm>
            <a:off x="5025938" y="1028969"/>
            <a:ext cx="914033" cy="461665"/>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Maison des</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Jonglages</a:t>
            </a:r>
          </a:p>
        </p:txBody>
      </p:sp>
      <p:sp>
        <p:nvSpPr>
          <p:cNvPr id="77" name="Text Placeholder 38">
            <a:extLst>
              <a:ext uri="{FF2B5EF4-FFF2-40B4-BE49-F238E27FC236}">
                <a16:creationId xmlns:a16="http://schemas.microsoft.com/office/drawing/2014/main" id="{5DE93645-4F63-4D04-B2E4-6A31436BFD0C}"/>
              </a:ext>
            </a:extLst>
          </p:cNvPr>
          <p:cNvSpPr txBox="1">
            <a:spLocks/>
          </p:cNvSpPr>
          <p:nvPr/>
        </p:nvSpPr>
        <p:spPr>
          <a:xfrm>
            <a:off x="5992781" y="2395826"/>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dirty="0">
                <a:solidFill>
                  <a:schemeClr val="accent2"/>
                </a:solidFill>
              </a:rPr>
              <a:t>Son besoin </a:t>
            </a:r>
            <a:r>
              <a:rPr lang="fr-FR" altLang="fr-FR" dirty="0"/>
              <a:t>: Pérenniser l’action de l’association en affinant sa stratégie de financement et partenariat (public et privé) et réaliser une étude d'impact socio-économique</a:t>
            </a:r>
          </a:p>
          <a:p>
            <a:pPr algn="just" defTabSz="457200" fontAlgn="base">
              <a:spcBef>
                <a:spcPct val="0"/>
              </a:spcBef>
              <a:spcAft>
                <a:spcPct val="0"/>
              </a:spcAft>
            </a:pPr>
            <a:r>
              <a:rPr lang="fr-FR" altLang="fr-FR" b="1" dirty="0">
                <a:solidFill>
                  <a:schemeClr val="accent2"/>
                </a:solidFill>
              </a:rPr>
              <a:t>Notre action </a:t>
            </a:r>
            <a:r>
              <a:rPr lang="fr-FR" altLang="fr-FR" dirty="0"/>
              <a:t>: Précision des principes structurants et missions prioritaires de l’association, réalisation d'une étude socio-économique de ses actions, formalisation d'un parcours de soin pour la région Occitanie et coaching de communication </a:t>
            </a:r>
          </a:p>
        </p:txBody>
      </p:sp>
      <p:sp>
        <p:nvSpPr>
          <p:cNvPr id="79" name="ZoneTexte 78">
            <a:extLst>
              <a:ext uri="{FF2B5EF4-FFF2-40B4-BE49-F238E27FC236}">
                <a16:creationId xmlns:a16="http://schemas.microsoft.com/office/drawing/2014/main" id="{6F64613B-BA9B-4255-84B4-B7D5CB4D9A10}"/>
              </a:ext>
            </a:extLst>
          </p:cNvPr>
          <p:cNvSpPr txBox="1"/>
          <p:nvPr/>
        </p:nvSpPr>
        <p:spPr>
          <a:xfrm>
            <a:off x="4961823" y="2408063"/>
            <a:ext cx="1042272" cy="646331"/>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Enfance,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Adolescence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&amp; Diabète</a:t>
            </a:r>
          </a:p>
        </p:txBody>
      </p:sp>
      <p:sp>
        <p:nvSpPr>
          <p:cNvPr id="80" name="Text Placeholder 38">
            <a:extLst>
              <a:ext uri="{FF2B5EF4-FFF2-40B4-BE49-F238E27FC236}">
                <a16:creationId xmlns:a16="http://schemas.microsoft.com/office/drawing/2014/main" id="{8F826D1E-998E-4425-9706-5B56BE15D8D1}"/>
              </a:ext>
            </a:extLst>
          </p:cNvPr>
          <p:cNvSpPr txBox="1">
            <a:spLocks/>
          </p:cNvSpPr>
          <p:nvPr/>
        </p:nvSpPr>
        <p:spPr>
          <a:xfrm>
            <a:off x="5992781" y="3724281"/>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dirty="0">
                <a:solidFill>
                  <a:schemeClr val="accent2"/>
                </a:solidFill>
              </a:rPr>
              <a:t>Son besoin </a:t>
            </a:r>
            <a:r>
              <a:rPr lang="fr-FR" altLang="fr-FR" dirty="0"/>
              <a:t>: Accompagner l'association pour réaliser son plan stratégique de développement à horizon 2015</a:t>
            </a:r>
          </a:p>
          <a:p>
            <a:pPr algn="just" defTabSz="457200" fontAlgn="base">
              <a:spcBef>
                <a:spcPct val="0"/>
              </a:spcBef>
              <a:spcAft>
                <a:spcPct val="0"/>
              </a:spcAft>
            </a:pPr>
            <a:r>
              <a:rPr lang="fr-FR" altLang="fr-FR" b="1" dirty="0">
                <a:solidFill>
                  <a:schemeClr val="accent2"/>
                </a:solidFill>
              </a:rPr>
              <a:t>Notre action </a:t>
            </a:r>
            <a:r>
              <a:rPr lang="fr-FR" altLang="fr-FR" dirty="0"/>
              <a:t>: Plan stratégique de développement de l’association à horizon 2015, scénarii d’évolution du projet et de l’organisation, feuille de route</a:t>
            </a:r>
          </a:p>
        </p:txBody>
      </p:sp>
      <p:sp>
        <p:nvSpPr>
          <p:cNvPr id="82" name="ZoneTexte 81">
            <a:extLst>
              <a:ext uri="{FF2B5EF4-FFF2-40B4-BE49-F238E27FC236}">
                <a16:creationId xmlns:a16="http://schemas.microsoft.com/office/drawing/2014/main" id="{9CBED686-C50A-4E57-9104-E0ECB29DA8F8}"/>
              </a:ext>
            </a:extLst>
          </p:cNvPr>
          <p:cNvSpPr txBox="1"/>
          <p:nvPr/>
        </p:nvSpPr>
        <p:spPr>
          <a:xfrm>
            <a:off x="4969836" y="3736518"/>
            <a:ext cx="1026243" cy="461665"/>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Dessine-moi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un mouton</a:t>
            </a:r>
          </a:p>
        </p:txBody>
      </p:sp>
      <p:sp>
        <p:nvSpPr>
          <p:cNvPr id="83" name="Text Placeholder 38">
            <a:extLst>
              <a:ext uri="{FF2B5EF4-FFF2-40B4-BE49-F238E27FC236}">
                <a16:creationId xmlns:a16="http://schemas.microsoft.com/office/drawing/2014/main" id="{5A704770-DFBC-4180-BD53-BE11A742155A}"/>
              </a:ext>
            </a:extLst>
          </p:cNvPr>
          <p:cNvSpPr txBox="1">
            <a:spLocks/>
          </p:cNvSpPr>
          <p:nvPr/>
        </p:nvSpPr>
        <p:spPr>
          <a:xfrm>
            <a:off x="5992781" y="4912140"/>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dirty="0">
                <a:solidFill>
                  <a:schemeClr val="accent2"/>
                </a:solidFill>
              </a:rPr>
              <a:t>Son besoin </a:t>
            </a:r>
            <a:r>
              <a:rPr lang="fr-FR" altLang="fr-FR" dirty="0"/>
              <a:t>: Difficultés de financements, difficulté de communication entre le siège et les antennes régionales</a:t>
            </a:r>
          </a:p>
          <a:p>
            <a:pPr algn="just" defTabSz="457200" fontAlgn="base">
              <a:spcBef>
                <a:spcPct val="0"/>
              </a:spcBef>
              <a:spcAft>
                <a:spcPct val="0"/>
              </a:spcAft>
            </a:pPr>
            <a:r>
              <a:rPr lang="fr-FR" altLang="fr-FR" b="1" dirty="0">
                <a:solidFill>
                  <a:schemeClr val="accent2"/>
                </a:solidFill>
              </a:rPr>
              <a:t>Notre action </a:t>
            </a:r>
            <a:r>
              <a:rPr lang="fr-FR" altLang="fr-FR" dirty="0"/>
              <a:t>: Elaboration de la stratégie financière et consolidation des finances à court terme, amélioration du fonctionnement interne</a:t>
            </a:r>
          </a:p>
        </p:txBody>
      </p:sp>
      <p:sp>
        <p:nvSpPr>
          <p:cNvPr id="85" name="ZoneTexte 84">
            <a:extLst>
              <a:ext uri="{FF2B5EF4-FFF2-40B4-BE49-F238E27FC236}">
                <a16:creationId xmlns:a16="http://schemas.microsoft.com/office/drawing/2014/main" id="{241C3D4F-9175-4417-B859-4087091F7CE8}"/>
              </a:ext>
            </a:extLst>
          </p:cNvPr>
          <p:cNvSpPr txBox="1"/>
          <p:nvPr/>
        </p:nvSpPr>
        <p:spPr>
          <a:xfrm>
            <a:off x="5001092" y="4877619"/>
            <a:ext cx="963725" cy="646331"/>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Le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Mouvement</a:t>
            </a:r>
          </a:p>
          <a:p>
            <a:pPr algn="ctr"/>
            <a:r>
              <a:rPr lang="fr-FR" sz="1200" b="1" dirty="0">
                <a:solidFill>
                  <a:schemeClr val="accent4"/>
                </a:solidFill>
                <a:latin typeface="Segoe UI Light" panose="020B0502040204020203" pitchFamily="34" charset="0"/>
                <a:cs typeface="Segoe UI Light" panose="020B0502040204020203" pitchFamily="34" charset="0"/>
              </a:rPr>
              <a:t>du Nid</a:t>
            </a:r>
          </a:p>
        </p:txBody>
      </p:sp>
      <p:pic>
        <p:nvPicPr>
          <p:cNvPr id="86" name="Picture 2">
            <a:extLst>
              <a:ext uri="{FF2B5EF4-FFF2-40B4-BE49-F238E27FC236}">
                <a16:creationId xmlns:a16="http://schemas.microsoft.com/office/drawing/2014/main" id="{736A3840-7E22-4C7A-9260-4E6E2D424D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7036" y="5513775"/>
            <a:ext cx="390913" cy="34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6" descr="D:\Users\dubos\Documents\Eurogroup autrement\logo.gif">
            <a:extLst>
              <a:ext uri="{FF2B5EF4-FFF2-40B4-BE49-F238E27FC236}">
                <a16:creationId xmlns:a16="http://schemas.microsoft.com/office/drawing/2014/main" id="{5BA65252-2A03-4888-9F2A-544DCFDD64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2437" y="4194798"/>
            <a:ext cx="5175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 descr="Résultat de recherche d'images pour &quot;Enfance, adolescence et diabète&quot;">
            <a:extLst>
              <a:ext uri="{FF2B5EF4-FFF2-40B4-BE49-F238E27FC236}">
                <a16:creationId xmlns:a16="http://schemas.microsoft.com/office/drawing/2014/main" id="{C29996A4-6317-40D8-82EB-858CC8CAD1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0159" y="3018304"/>
            <a:ext cx="542952" cy="45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31">
            <a:extLst>
              <a:ext uri="{FF2B5EF4-FFF2-40B4-BE49-F238E27FC236}">
                <a16:creationId xmlns:a16="http://schemas.microsoft.com/office/drawing/2014/main" id="{D5196C53-2872-4153-947F-EE581A8C00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4486" y="1457903"/>
            <a:ext cx="733425" cy="42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5677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dirty="0"/>
              <a:t>Le déroulement d’une candidature puis d’une intervention</a:t>
            </a:r>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36346" y="1203836"/>
            <a:ext cx="8033078" cy="2369179"/>
          </a:xfrm>
        </p:spPr>
        <p:txBody>
          <a:bodyPr/>
          <a:lstStyle/>
          <a:p>
            <a:pPr marL="171450" indent="-171450" algn="just">
              <a:buFont typeface="Arial" panose="020B0604020202020204" pitchFamily="34" charset="0"/>
              <a:buChar char="•"/>
            </a:pPr>
            <a:r>
              <a:rPr lang="fr-FR" altLang="fr-FR" dirty="0">
                <a:solidFill>
                  <a:schemeClr val="tx1"/>
                </a:solidFill>
              </a:rPr>
              <a:t>Les organismes souhaitant bénéficier d’une intervention devront adresser les 3 pages de candidature du présent dossier (pages 6, 7 et 8). </a:t>
            </a:r>
          </a:p>
          <a:p>
            <a:pPr marL="171450" indent="-171450" algn="just">
              <a:buFont typeface="Arial" panose="020B0604020202020204" pitchFamily="34" charset="0"/>
              <a:buChar char="•"/>
            </a:pPr>
            <a:r>
              <a:rPr lang="fr-FR" altLang="fr-FR" dirty="0">
                <a:solidFill>
                  <a:schemeClr val="tx1"/>
                </a:solidFill>
              </a:rPr>
              <a:t>Les dossiers reçus feront ensuite l’objet d’une sélection en 2 temps : </a:t>
            </a:r>
          </a:p>
          <a:p>
            <a:pPr marL="360363" indent="-171450" algn="just">
              <a:buFontTx/>
              <a:buChar char="-"/>
            </a:pPr>
            <a:r>
              <a:rPr lang="fr-FR" altLang="fr-FR" dirty="0">
                <a:solidFill>
                  <a:schemeClr val="tx1"/>
                </a:solidFill>
              </a:rPr>
              <a:t>une présélection sur dossier,</a:t>
            </a:r>
          </a:p>
          <a:p>
            <a:pPr marL="360363" indent="-171450" algn="just">
              <a:buFontTx/>
              <a:buChar char="-"/>
            </a:pPr>
            <a:r>
              <a:rPr lang="fr-FR" altLang="fr-FR" dirty="0">
                <a:solidFill>
                  <a:schemeClr val="tx1"/>
                </a:solidFill>
              </a:rPr>
              <a:t>une sélection par un jury.</a:t>
            </a:r>
          </a:p>
          <a:p>
            <a:endParaRPr lang="fr-FR" dirty="0"/>
          </a:p>
        </p:txBody>
      </p:sp>
      <p:sp>
        <p:nvSpPr>
          <p:cNvPr id="7" name="Flèche droite 51">
            <a:extLst>
              <a:ext uri="{FF2B5EF4-FFF2-40B4-BE49-F238E27FC236}">
                <a16:creationId xmlns:a16="http://schemas.microsoft.com/office/drawing/2014/main" id="{6F60664E-518C-4A9F-8D82-FF313B4A4E72}"/>
              </a:ext>
            </a:extLst>
          </p:cNvPr>
          <p:cNvSpPr/>
          <p:nvPr/>
        </p:nvSpPr>
        <p:spPr bwMode="auto">
          <a:xfrm>
            <a:off x="1146175" y="3301404"/>
            <a:ext cx="1203325" cy="930275"/>
          </a:xfrm>
          <a:prstGeom prst="rightArrow">
            <a:avLst>
              <a:gd name="adj1" fmla="val 100000"/>
              <a:gd name="adj2" fmla="val 15730"/>
            </a:avLst>
          </a:prstGeom>
          <a:solidFill>
            <a:srgbClr val="FFFFFF">
              <a:lumMod val="95000"/>
            </a:srgbClr>
          </a:solidFill>
          <a:ln w="12700" cap="flat" cmpd="sng" algn="ctr">
            <a:noFill/>
            <a:prstDash val="solid"/>
            <a:round/>
            <a:headEnd type="none" w="sm" len="sm"/>
            <a:tailEnd type="none" w="sm" len="sm"/>
          </a:ln>
          <a:effectLst/>
        </p:spPr>
        <p:txBody>
          <a:bodyPr lIns="0" rIns="0" anchor="ctr"/>
          <a:lstStyle/>
          <a:p>
            <a:pPr algn="ctr">
              <a:defRPr/>
            </a:pPr>
            <a:endParaRPr lang="fr-FR" sz="1100" kern="0">
              <a:solidFill>
                <a:srgbClr val="000000"/>
              </a:solidFill>
              <a:latin typeface="Segoe UI Light" panose="020B0502040204020203" pitchFamily="34" charset="0"/>
              <a:cs typeface="Segoe UI Light" panose="020B0502040204020203" pitchFamily="34" charset="0"/>
            </a:endParaRPr>
          </a:p>
        </p:txBody>
      </p:sp>
      <p:sp>
        <p:nvSpPr>
          <p:cNvPr id="8" name="Flèche droite 3">
            <a:extLst>
              <a:ext uri="{FF2B5EF4-FFF2-40B4-BE49-F238E27FC236}">
                <a16:creationId xmlns:a16="http://schemas.microsoft.com/office/drawing/2014/main" id="{B7FE3003-EE11-429F-B7E2-7FBFFE58397A}"/>
              </a:ext>
            </a:extLst>
          </p:cNvPr>
          <p:cNvSpPr>
            <a:spLocks noChangeArrowheads="1"/>
          </p:cNvSpPr>
          <p:nvPr/>
        </p:nvSpPr>
        <p:spPr bwMode="auto">
          <a:xfrm>
            <a:off x="952500" y="2688629"/>
            <a:ext cx="8248650" cy="414338"/>
          </a:xfrm>
          <a:prstGeom prst="rightArrow">
            <a:avLst>
              <a:gd name="adj1" fmla="val 98815"/>
              <a:gd name="adj2" fmla="val 50049"/>
            </a:avLst>
          </a:prstGeom>
          <a:solidFill>
            <a:schemeClr val="accent1">
              <a:lumMod val="20000"/>
              <a:lumOff val="80000"/>
            </a:schemeClr>
          </a:solidFill>
          <a:ln>
            <a:noFill/>
          </a:ln>
        </p:spPr>
        <p:txBody>
          <a:bodyPr anchor="ct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endParaRPr lang="fr-FR" altLang="fr-FR" kern="0">
              <a:solidFill>
                <a:srgbClr val="000000"/>
              </a:solidFill>
              <a:latin typeface="Segoe UI Light" panose="020B0502040204020203" pitchFamily="34" charset="0"/>
              <a:cs typeface="Segoe UI Light" panose="020B0502040204020203" pitchFamily="34" charset="0"/>
            </a:endParaRPr>
          </a:p>
        </p:txBody>
      </p:sp>
      <p:sp>
        <p:nvSpPr>
          <p:cNvPr id="9" name="ZoneTexte 4">
            <a:extLst>
              <a:ext uri="{FF2B5EF4-FFF2-40B4-BE49-F238E27FC236}">
                <a16:creationId xmlns:a16="http://schemas.microsoft.com/office/drawing/2014/main" id="{6AA3035D-5714-4352-98DA-7E24A71F4376}"/>
              </a:ext>
            </a:extLst>
          </p:cNvPr>
          <p:cNvSpPr txBox="1">
            <a:spLocks noChangeArrowheads="1"/>
          </p:cNvSpPr>
          <p:nvPr/>
        </p:nvSpPr>
        <p:spPr bwMode="auto">
          <a:xfrm>
            <a:off x="407988" y="2381648"/>
            <a:ext cx="137636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08 décembre 2020</a:t>
            </a:r>
          </a:p>
        </p:txBody>
      </p:sp>
      <p:sp>
        <p:nvSpPr>
          <p:cNvPr id="10" name="Triangle isocèle 9">
            <a:extLst>
              <a:ext uri="{FF2B5EF4-FFF2-40B4-BE49-F238E27FC236}">
                <a16:creationId xmlns:a16="http://schemas.microsoft.com/office/drawing/2014/main" id="{22CC9A31-EA5F-4231-A0F8-1C00D76455A9}"/>
              </a:ext>
            </a:extLst>
          </p:cNvPr>
          <p:cNvSpPr/>
          <p:nvPr/>
        </p:nvSpPr>
        <p:spPr bwMode="auto">
          <a:xfrm>
            <a:off x="989013"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11" name="Triangle isocèle 10">
            <a:extLst>
              <a:ext uri="{FF2B5EF4-FFF2-40B4-BE49-F238E27FC236}">
                <a16:creationId xmlns:a16="http://schemas.microsoft.com/office/drawing/2014/main" id="{0CDB6E12-890C-460F-ACC4-BFE34793C7FD}"/>
              </a:ext>
            </a:extLst>
          </p:cNvPr>
          <p:cNvSpPr/>
          <p:nvPr/>
        </p:nvSpPr>
        <p:spPr bwMode="auto">
          <a:xfrm>
            <a:off x="3432810"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12" name="Triangle isocèle 11">
            <a:extLst>
              <a:ext uri="{FF2B5EF4-FFF2-40B4-BE49-F238E27FC236}">
                <a16:creationId xmlns:a16="http://schemas.microsoft.com/office/drawing/2014/main" id="{B5923F66-2321-47AA-BBFD-239419AC7ED2}"/>
              </a:ext>
            </a:extLst>
          </p:cNvPr>
          <p:cNvSpPr/>
          <p:nvPr/>
        </p:nvSpPr>
        <p:spPr bwMode="auto">
          <a:xfrm>
            <a:off x="6105128"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13" name="ZoneTexte 9">
            <a:extLst>
              <a:ext uri="{FF2B5EF4-FFF2-40B4-BE49-F238E27FC236}">
                <a16:creationId xmlns:a16="http://schemas.microsoft.com/office/drawing/2014/main" id="{F8E31AFF-AAD5-4507-9138-0EB728424D4A}"/>
              </a:ext>
            </a:extLst>
          </p:cNvPr>
          <p:cNvSpPr txBox="1">
            <a:spLocks noChangeArrowheads="1"/>
          </p:cNvSpPr>
          <p:nvPr/>
        </p:nvSpPr>
        <p:spPr bwMode="auto">
          <a:xfrm>
            <a:off x="2941638" y="2381648"/>
            <a:ext cx="12192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mi févier 2021</a:t>
            </a:r>
          </a:p>
        </p:txBody>
      </p:sp>
      <p:sp>
        <p:nvSpPr>
          <p:cNvPr id="14" name="Triangle isocèle 13">
            <a:extLst>
              <a:ext uri="{FF2B5EF4-FFF2-40B4-BE49-F238E27FC236}">
                <a16:creationId xmlns:a16="http://schemas.microsoft.com/office/drawing/2014/main" id="{613347BC-74BA-4C23-93B0-7CB27C810D75}"/>
              </a:ext>
            </a:extLst>
          </p:cNvPr>
          <p:cNvSpPr/>
          <p:nvPr/>
        </p:nvSpPr>
        <p:spPr bwMode="auto">
          <a:xfrm>
            <a:off x="4799013"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15" name="ZoneTexte 11">
            <a:extLst>
              <a:ext uri="{FF2B5EF4-FFF2-40B4-BE49-F238E27FC236}">
                <a16:creationId xmlns:a16="http://schemas.microsoft.com/office/drawing/2014/main" id="{FC30AED3-FB62-43EE-92F9-E73FAE0E0F4D}"/>
              </a:ext>
            </a:extLst>
          </p:cNvPr>
          <p:cNvSpPr txBox="1">
            <a:spLocks noChangeArrowheads="1"/>
          </p:cNvSpPr>
          <p:nvPr/>
        </p:nvSpPr>
        <p:spPr bwMode="auto">
          <a:xfrm>
            <a:off x="4257675" y="2381648"/>
            <a:ext cx="12160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chemeClr val="tx1"/>
                </a:solidFill>
                <a:latin typeface="Segoe UI Light" panose="020B0502040204020203" pitchFamily="34" charset="0"/>
                <a:ea typeface="Segoe UI" panose="020B0502040204020203" pitchFamily="34" charset="0"/>
                <a:cs typeface="Segoe UI Light" panose="020B0502040204020203" pitchFamily="34" charset="0"/>
              </a:rPr>
              <a:t>Fin mars 2021</a:t>
            </a:r>
          </a:p>
        </p:txBody>
      </p:sp>
      <p:sp>
        <p:nvSpPr>
          <p:cNvPr id="16" name="ZoneTexte 12">
            <a:extLst>
              <a:ext uri="{FF2B5EF4-FFF2-40B4-BE49-F238E27FC236}">
                <a16:creationId xmlns:a16="http://schemas.microsoft.com/office/drawing/2014/main" id="{228E829C-E726-4382-80A5-95EB0B53FC2B}"/>
              </a:ext>
            </a:extLst>
          </p:cNvPr>
          <p:cNvSpPr txBox="1">
            <a:spLocks noChangeArrowheads="1"/>
          </p:cNvSpPr>
          <p:nvPr/>
        </p:nvSpPr>
        <p:spPr bwMode="auto">
          <a:xfrm>
            <a:off x="5561013" y="2381648"/>
            <a:ext cx="13366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T2 semestre 2021</a:t>
            </a:r>
          </a:p>
        </p:txBody>
      </p:sp>
      <p:sp>
        <p:nvSpPr>
          <p:cNvPr id="17" name="ZoneTexte 13">
            <a:extLst>
              <a:ext uri="{FF2B5EF4-FFF2-40B4-BE49-F238E27FC236}">
                <a16:creationId xmlns:a16="http://schemas.microsoft.com/office/drawing/2014/main" id="{1BB3A7E3-A0A5-4BA3-B9BC-FA5B3D453632}"/>
              </a:ext>
            </a:extLst>
          </p:cNvPr>
          <p:cNvSpPr txBox="1">
            <a:spLocks noChangeArrowheads="1"/>
          </p:cNvSpPr>
          <p:nvPr/>
        </p:nvSpPr>
        <p:spPr bwMode="auto">
          <a:xfrm>
            <a:off x="7867650" y="2381648"/>
            <a:ext cx="11890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T3 2021</a:t>
            </a:r>
          </a:p>
        </p:txBody>
      </p:sp>
      <p:sp>
        <p:nvSpPr>
          <p:cNvPr id="18" name="Triangle isocèle 17">
            <a:extLst>
              <a:ext uri="{FF2B5EF4-FFF2-40B4-BE49-F238E27FC236}">
                <a16:creationId xmlns:a16="http://schemas.microsoft.com/office/drawing/2014/main" id="{856A89BC-D26B-4656-B43E-ACFA281E52C1}"/>
              </a:ext>
            </a:extLst>
          </p:cNvPr>
          <p:cNvSpPr/>
          <p:nvPr/>
        </p:nvSpPr>
        <p:spPr bwMode="auto">
          <a:xfrm>
            <a:off x="8382000"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19" name="Rectangle 18">
            <a:extLst>
              <a:ext uri="{FF2B5EF4-FFF2-40B4-BE49-F238E27FC236}">
                <a16:creationId xmlns:a16="http://schemas.microsoft.com/office/drawing/2014/main" id="{6BD6702F-2C3E-448D-8536-66823A9DDAD7}"/>
              </a:ext>
            </a:extLst>
          </p:cNvPr>
          <p:cNvSpPr/>
          <p:nvPr/>
        </p:nvSpPr>
        <p:spPr bwMode="auto">
          <a:xfrm>
            <a:off x="1155700" y="3241079"/>
            <a:ext cx="1038225" cy="1000125"/>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Réception des candidatures</a:t>
            </a:r>
          </a:p>
        </p:txBody>
      </p:sp>
      <p:cxnSp>
        <p:nvCxnSpPr>
          <p:cNvPr id="20" name="Connecteur droit avec flèche 27">
            <a:extLst>
              <a:ext uri="{FF2B5EF4-FFF2-40B4-BE49-F238E27FC236}">
                <a16:creationId xmlns:a16="http://schemas.microsoft.com/office/drawing/2014/main" id="{36021AB9-5CBE-40D3-9CA5-D51BD5158691}"/>
              </a:ext>
            </a:extLst>
          </p:cNvPr>
          <p:cNvCxnSpPr>
            <a:cxnSpLocks noChangeShapeType="1"/>
          </p:cNvCxnSpPr>
          <p:nvPr/>
        </p:nvCxnSpPr>
        <p:spPr bwMode="auto">
          <a:xfrm rot="16200000" flipH="1">
            <a:off x="314325"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21" name="Rectangle 20">
            <a:extLst>
              <a:ext uri="{FF2B5EF4-FFF2-40B4-BE49-F238E27FC236}">
                <a16:creationId xmlns:a16="http://schemas.microsoft.com/office/drawing/2014/main" id="{06F54E0C-3BC0-475F-89B0-D37F01EA5179}"/>
              </a:ext>
            </a:extLst>
          </p:cNvPr>
          <p:cNvSpPr/>
          <p:nvPr/>
        </p:nvSpPr>
        <p:spPr bwMode="auto">
          <a:xfrm>
            <a:off x="560388" y="4657129"/>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Appel à projets</a:t>
            </a:r>
          </a:p>
        </p:txBody>
      </p:sp>
      <p:cxnSp>
        <p:nvCxnSpPr>
          <p:cNvPr id="22" name="Connecteur droit avec flèche 32">
            <a:extLst>
              <a:ext uri="{FF2B5EF4-FFF2-40B4-BE49-F238E27FC236}">
                <a16:creationId xmlns:a16="http://schemas.microsoft.com/office/drawing/2014/main" id="{87E996BA-9AD2-46FF-8043-6D08BBE15329}"/>
              </a:ext>
            </a:extLst>
          </p:cNvPr>
          <p:cNvCxnSpPr>
            <a:cxnSpLocks noChangeShapeType="1"/>
          </p:cNvCxnSpPr>
          <p:nvPr/>
        </p:nvCxnSpPr>
        <p:spPr bwMode="auto">
          <a:xfrm rot="16200000" flipH="1">
            <a:off x="2762885"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23" name="Rectangle 22">
            <a:extLst>
              <a:ext uri="{FF2B5EF4-FFF2-40B4-BE49-F238E27FC236}">
                <a16:creationId xmlns:a16="http://schemas.microsoft.com/office/drawing/2014/main" id="{03A3BB7E-CD01-4DB3-8A2C-18BA9E9F459E}"/>
              </a:ext>
            </a:extLst>
          </p:cNvPr>
          <p:cNvSpPr/>
          <p:nvPr/>
        </p:nvSpPr>
        <p:spPr bwMode="auto">
          <a:xfrm>
            <a:off x="3051175" y="4657129"/>
            <a:ext cx="1038225" cy="500063"/>
          </a:xfrm>
          <a:prstGeom prst="rect">
            <a:avLst/>
          </a:prstGeom>
          <a:solidFill>
            <a:schemeClr val="accent1">
              <a:lumMod val="20000"/>
              <a:lumOff val="80000"/>
            </a:schemeClr>
          </a:solidFill>
          <a:ln w="19050" cap="flat" cmpd="sng" algn="ctr">
            <a:noFill/>
            <a:prstDash val="solid"/>
            <a:round/>
            <a:headEnd type="none" w="sm" len="sm"/>
            <a:tailEnd type="none" w="sm" len="sm"/>
          </a:ln>
          <a:effectLst/>
        </p:spPr>
        <p:txBody>
          <a:bodyPr anchor="ctr"/>
          <a:lstStyle/>
          <a:p>
            <a:pPr algn="ctr">
              <a:defRPr/>
            </a:pPr>
            <a:r>
              <a:rPr lang="fr-FR" sz="1050" b="1" kern="0" dirty="0">
                <a:latin typeface="Segoe UI Light" panose="020B0502040204020203" pitchFamily="34" charset="0"/>
                <a:ea typeface="Segoe UI" panose="020B0502040204020203" pitchFamily="34" charset="0"/>
                <a:cs typeface="Segoe UI Light" panose="020B0502040204020203" pitchFamily="34" charset="0"/>
              </a:rPr>
              <a:t>Présélection de 3 ou 4 dossiers</a:t>
            </a:r>
          </a:p>
        </p:txBody>
      </p:sp>
      <p:cxnSp>
        <p:nvCxnSpPr>
          <p:cNvPr id="24" name="Connecteur droit avec flèche 34">
            <a:extLst>
              <a:ext uri="{FF2B5EF4-FFF2-40B4-BE49-F238E27FC236}">
                <a16:creationId xmlns:a16="http://schemas.microsoft.com/office/drawing/2014/main" id="{F6037609-DBEB-4F6A-818B-6F6BA1A9A753}"/>
              </a:ext>
            </a:extLst>
          </p:cNvPr>
          <p:cNvCxnSpPr>
            <a:cxnSpLocks noChangeShapeType="1"/>
          </p:cNvCxnSpPr>
          <p:nvPr/>
        </p:nvCxnSpPr>
        <p:spPr bwMode="auto">
          <a:xfrm rot="16200000" flipH="1">
            <a:off x="4134802"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25" name="Rectangle 24">
            <a:extLst>
              <a:ext uri="{FF2B5EF4-FFF2-40B4-BE49-F238E27FC236}">
                <a16:creationId xmlns:a16="http://schemas.microsoft.com/office/drawing/2014/main" id="{AB2978E6-7FBC-43BB-ACDD-3C073541CDBB}"/>
              </a:ext>
            </a:extLst>
          </p:cNvPr>
          <p:cNvSpPr/>
          <p:nvPr/>
        </p:nvSpPr>
        <p:spPr bwMode="auto">
          <a:xfrm>
            <a:off x="4376738" y="4657129"/>
            <a:ext cx="1038225" cy="500063"/>
          </a:xfrm>
          <a:prstGeom prst="rect">
            <a:avLst/>
          </a:prstGeom>
          <a:solidFill>
            <a:schemeClr val="accent1">
              <a:lumMod val="20000"/>
              <a:lumOff val="80000"/>
            </a:schemeClr>
          </a:solidFill>
          <a:ln w="19050" cap="flat" cmpd="sng" algn="ctr">
            <a:noFill/>
            <a:prstDash val="solid"/>
            <a:round/>
            <a:headEnd type="none" w="sm" len="sm"/>
            <a:tailEnd type="none" w="sm" len="sm"/>
          </a:ln>
          <a:effectLst/>
        </p:spPr>
        <p:txBody>
          <a:bodyPr anchor="ctr"/>
          <a:lstStyle/>
          <a:p>
            <a:pPr algn="ctr">
              <a:defRPr/>
            </a:pPr>
            <a:r>
              <a:rPr lang="fr-FR" sz="1050" b="1" kern="0" dirty="0">
                <a:latin typeface="Segoe UI Light" panose="020B0502040204020203" pitchFamily="34" charset="0"/>
                <a:ea typeface="Segoe UI" panose="020B0502040204020203" pitchFamily="34" charset="0"/>
                <a:cs typeface="Segoe UI Light" panose="020B0502040204020203" pitchFamily="34" charset="0"/>
              </a:rPr>
              <a:t>Jury**</a:t>
            </a:r>
          </a:p>
        </p:txBody>
      </p:sp>
      <p:cxnSp>
        <p:nvCxnSpPr>
          <p:cNvPr id="26" name="Connecteur droit avec flèche 36">
            <a:extLst>
              <a:ext uri="{FF2B5EF4-FFF2-40B4-BE49-F238E27FC236}">
                <a16:creationId xmlns:a16="http://schemas.microsoft.com/office/drawing/2014/main" id="{96BCB0F5-F6DD-44D5-B847-223D01554885}"/>
              </a:ext>
            </a:extLst>
          </p:cNvPr>
          <p:cNvCxnSpPr>
            <a:cxnSpLocks noChangeShapeType="1"/>
          </p:cNvCxnSpPr>
          <p:nvPr/>
        </p:nvCxnSpPr>
        <p:spPr bwMode="auto">
          <a:xfrm rot="16200000" flipH="1">
            <a:off x="5446712"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27" name="Rectangle 26">
            <a:extLst>
              <a:ext uri="{FF2B5EF4-FFF2-40B4-BE49-F238E27FC236}">
                <a16:creationId xmlns:a16="http://schemas.microsoft.com/office/drawing/2014/main" id="{C9F405C0-E9A3-4EBB-ADBA-830C66CE1982}"/>
              </a:ext>
            </a:extLst>
          </p:cNvPr>
          <p:cNvSpPr/>
          <p:nvPr/>
        </p:nvSpPr>
        <p:spPr bwMode="auto">
          <a:xfrm>
            <a:off x="5643563" y="4657129"/>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Démarrage de la mission***</a:t>
            </a:r>
          </a:p>
        </p:txBody>
      </p:sp>
      <p:sp>
        <p:nvSpPr>
          <p:cNvPr id="28" name="Flèche droite 72">
            <a:extLst>
              <a:ext uri="{FF2B5EF4-FFF2-40B4-BE49-F238E27FC236}">
                <a16:creationId xmlns:a16="http://schemas.microsoft.com/office/drawing/2014/main" id="{D3EAC2AB-526F-4E0E-A84D-12A9FFB6E305}"/>
              </a:ext>
            </a:extLst>
          </p:cNvPr>
          <p:cNvSpPr/>
          <p:nvPr/>
        </p:nvSpPr>
        <p:spPr bwMode="auto">
          <a:xfrm>
            <a:off x="3598863" y="3301404"/>
            <a:ext cx="1265237" cy="930275"/>
          </a:xfrm>
          <a:prstGeom prst="rightArrow">
            <a:avLst>
              <a:gd name="adj1" fmla="val 100000"/>
              <a:gd name="adj2" fmla="val 15940"/>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29" name="Rectangle 28">
            <a:extLst>
              <a:ext uri="{FF2B5EF4-FFF2-40B4-BE49-F238E27FC236}">
                <a16:creationId xmlns:a16="http://schemas.microsoft.com/office/drawing/2014/main" id="{C0CD932A-62BD-43A4-AB28-AB0F14AA67AA}"/>
              </a:ext>
            </a:extLst>
          </p:cNvPr>
          <p:cNvSpPr/>
          <p:nvPr/>
        </p:nvSpPr>
        <p:spPr bwMode="auto">
          <a:xfrm>
            <a:off x="3616325" y="3241079"/>
            <a:ext cx="1200150" cy="1000125"/>
          </a:xfrm>
          <a:prstGeom prst="rect">
            <a:avLst/>
          </a:prstGeom>
          <a:noFill/>
          <a:ln w="12700" cap="flat" cmpd="sng" algn="ctr">
            <a:noFill/>
            <a:prstDash val="solid"/>
            <a:round/>
            <a:headEnd type="none" w="sm" len="sm"/>
            <a:tailEnd type="none" w="sm" len="sm"/>
          </a:ln>
          <a:effectLst/>
        </p:spPr>
        <p:txBody>
          <a:bodyPr lIns="0" rIns="0"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Formalisation du besoin d’accompagnement*</a:t>
            </a:r>
          </a:p>
        </p:txBody>
      </p:sp>
      <p:sp>
        <p:nvSpPr>
          <p:cNvPr id="30" name="Flèche droite 74">
            <a:extLst>
              <a:ext uri="{FF2B5EF4-FFF2-40B4-BE49-F238E27FC236}">
                <a16:creationId xmlns:a16="http://schemas.microsoft.com/office/drawing/2014/main" id="{0DF34AF7-E8A8-4E45-AA22-052C781ECCEF}"/>
              </a:ext>
            </a:extLst>
          </p:cNvPr>
          <p:cNvSpPr/>
          <p:nvPr/>
        </p:nvSpPr>
        <p:spPr bwMode="auto">
          <a:xfrm>
            <a:off x="6365875" y="3301404"/>
            <a:ext cx="2097088" cy="930275"/>
          </a:xfrm>
          <a:prstGeom prst="rightArrow">
            <a:avLst>
              <a:gd name="adj1" fmla="val 100000"/>
              <a:gd name="adj2" fmla="val 28306"/>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kern="0">
              <a:solidFill>
                <a:srgbClr val="000000"/>
              </a:solidFill>
              <a:latin typeface="Segoe UI Light" panose="020B0502040204020203" pitchFamily="34" charset="0"/>
              <a:cs typeface="Segoe UI Light" panose="020B0502040204020203" pitchFamily="34" charset="0"/>
            </a:endParaRPr>
          </a:p>
        </p:txBody>
      </p:sp>
      <p:sp>
        <p:nvSpPr>
          <p:cNvPr id="31" name="Rectangle 30">
            <a:extLst>
              <a:ext uri="{FF2B5EF4-FFF2-40B4-BE49-F238E27FC236}">
                <a16:creationId xmlns:a16="http://schemas.microsoft.com/office/drawing/2014/main" id="{0F8576C7-CD5B-40FF-BA6A-86DC32F16741}"/>
              </a:ext>
            </a:extLst>
          </p:cNvPr>
          <p:cNvSpPr/>
          <p:nvPr/>
        </p:nvSpPr>
        <p:spPr bwMode="auto">
          <a:xfrm>
            <a:off x="6392863" y="3241079"/>
            <a:ext cx="1873250" cy="1000125"/>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Réalisation de la mission</a:t>
            </a:r>
          </a:p>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(4 à 6 mois environ)</a:t>
            </a:r>
          </a:p>
        </p:txBody>
      </p:sp>
      <p:cxnSp>
        <p:nvCxnSpPr>
          <p:cNvPr id="32" name="Connecteur droit avec flèche 43">
            <a:extLst>
              <a:ext uri="{FF2B5EF4-FFF2-40B4-BE49-F238E27FC236}">
                <a16:creationId xmlns:a16="http://schemas.microsoft.com/office/drawing/2014/main" id="{96A5C7C0-EB6D-463F-8D3C-9F91BD4DA029}"/>
              </a:ext>
            </a:extLst>
          </p:cNvPr>
          <p:cNvCxnSpPr>
            <a:cxnSpLocks noChangeShapeType="1"/>
          </p:cNvCxnSpPr>
          <p:nvPr/>
        </p:nvCxnSpPr>
        <p:spPr bwMode="auto">
          <a:xfrm rot="16200000" flipH="1">
            <a:off x="7723187"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33" name="Flèche droite 77">
            <a:extLst>
              <a:ext uri="{FF2B5EF4-FFF2-40B4-BE49-F238E27FC236}">
                <a16:creationId xmlns:a16="http://schemas.microsoft.com/office/drawing/2014/main" id="{0576FA9B-345E-4952-9E22-B62BC198B8F3}"/>
              </a:ext>
            </a:extLst>
          </p:cNvPr>
          <p:cNvSpPr/>
          <p:nvPr/>
        </p:nvSpPr>
        <p:spPr bwMode="auto">
          <a:xfrm>
            <a:off x="5065713" y="3301404"/>
            <a:ext cx="1093787" cy="930275"/>
          </a:xfrm>
          <a:prstGeom prst="rightArrow">
            <a:avLst>
              <a:gd name="adj1" fmla="val 100000"/>
              <a:gd name="adj2" fmla="val 18297"/>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34" name="Rectangle 33">
            <a:extLst>
              <a:ext uri="{FF2B5EF4-FFF2-40B4-BE49-F238E27FC236}">
                <a16:creationId xmlns:a16="http://schemas.microsoft.com/office/drawing/2014/main" id="{D82A985B-A8D0-4702-A88E-184AC6100B6F}"/>
              </a:ext>
            </a:extLst>
          </p:cNvPr>
          <p:cNvSpPr/>
          <p:nvPr/>
        </p:nvSpPr>
        <p:spPr bwMode="auto">
          <a:xfrm>
            <a:off x="5018088" y="3241079"/>
            <a:ext cx="1087437" cy="1000125"/>
          </a:xfrm>
          <a:prstGeom prst="rect">
            <a:avLst/>
          </a:prstGeom>
          <a:noFill/>
          <a:ln w="12700" cap="flat" cmpd="sng" algn="ctr">
            <a:noFill/>
            <a:prstDash val="solid"/>
            <a:round/>
            <a:headEnd type="none" w="sm" len="sm"/>
            <a:tailEnd type="none" w="sm" len="sm"/>
          </a:ln>
          <a:effectLst/>
        </p:spPr>
        <p:txBody>
          <a:bodyPr lIns="0" rIns="0"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Préparation </a:t>
            </a:r>
          </a:p>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de la mission</a:t>
            </a:r>
          </a:p>
        </p:txBody>
      </p:sp>
      <p:sp>
        <p:nvSpPr>
          <p:cNvPr id="35" name="Rectangle 34">
            <a:extLst>
              <a:ext uri="{FF2B5EF4-FFF2-40B4-BE49-F238E27FC236}">
                <a16:creationId xmlns:a16="http://schemas.microsoft.com/office/drawing/2014/main" id="{50A70560-B933-48ED-9CEF-63A99CF0EBD8}"/>
              </a:ext>
            </a:extLst>
          </p:cNvPr>
          <p:cNvSpPr/>
          <p:nvPr/>
        </p:nvSpPr>
        <p:spPr bwMode="auto">
          <a:xfrm>
            <a:off x="7954963" y="4657129"/>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Fin de la mission</a:t>
            </a:r>
          </a:p>
        </p:txBody>
      </p:sp>
      <p:sp>
        <p:nvSpPr>
          <p:cNvPr id="36" name="Triangle isocèle 35">
            <a:extLst>
              <a:ext uri="{FF2B5EF4-FFF2-40B4-BE49-F238E27FC236}">
                <a16:creationId xmlns:a16="http://schemas.microsoft.com/office/drawing/2014/main" id="{4CE99FFF-CE1E-4428-B3A5-9E0C1CC81F3A}"/>
              </a:ext>
            </a:extLst>
          </p:cNvPr>
          <p:cNvSpPr/>
          <p:nvPr/>
        </p:nvSpPr>
        <p:spPr bwMode="auto">
          <a:xfrm>
            <a:off x="2289175"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37" name="ZoneTexte 9">
            <a:extLst>
              <a:ext uri="{FF2B5EF4-FFF2-40B4-BE49-F238E27FC236}">
                <a16:creationId xmlns:a16="http://schemas.microsoft.com/office/drawing/2014/main" id="{FB40B63C-A34F-49F5-A1CB-DD7E1B7EAEAC}"/>
              </a:ext>
            </a:extLst>
          </p:cNvPr>
          <p:cNvSpPr txBox="1">
            <a:spLocks noChangeArrowheads="1"/>
          </p:cNvSpPr>
          <p:nvPr/>
        </p:nvSpPr>
        <p:spPr bwMode="auto">
          <a:xfrm>
            <a:off x="1811926" y="2293542"/>
            <a:ext cx="115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100" b="1" kern="0" dirty="0">
                <a:solidFill>
                  <a:schemeClr val="accent1"/>
                </a:solidFill>
                <a:latin typeface="Segoe UI Light" panose="020B0502040204020203" pitchFamily="34" charset="0"/>
                <a:ea typeface="Segoe UI" panose="020B0502040204020203" pitchFamily="34" charset="0"/>
                <a:cs typeface="Segoe UI Light" panose="020B0502040204020203" pitchFamily="34" charset="0"/>
              </a:rPr>
              <a:t>18 janvier 2021 à 18h</a:t>
            </a:r>
          </a:p>
        </p:txBody>
      </p:sp>
      <p:cxnSp>
        <p:nvCxnSpPr>
          <p:cNvPr id="38" name="Connecteur droit avec flèche 27">
            <a:extLst>
              <a:ext uri="{FF2B5EF4-FFF2-40B4-BE49-F238E27FC236}">
                <a16:creationId xmlns:a16="http://schemas.microsoft.com/office/drawing/2014/main" id="{AE39A2A1-AD97-4639-92D1-FD62FDE4A8BF}"/>
              </a:ext>
            </a:extLst>
          </p:cNvPr>
          <p:cNvCxnSpPr>
            <a:cxnSpLocks noChangeShapeType="1"/>
          </p:cNvCxnSpPr>
          <p:nvPr/>
        </p:nvCxnSpPr>
        <p:spPr bwMode="auto">
          <a:xfrm rot="16200000" flipH="1">
            <a:off x="1630362"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39" name="Rectangle 38">
            <a:extLst>
              <a:ext uri="{FF2B5EF4-FFF2-40B4-BE49-F238E27FC236}">
                <a16:creationId xmlns:a16="http://schemas.microsoft.com/office/drawing/2014/main" id="{CE087F7E-2A22-45EA-9981-192EAADCEED3}"/>
              </a:ext>
            </a:extLst>
          </p:cNvPr>
          <p:cNvSpPr/>
          <p:nvPr/>
        </p:nvSpPr>
        <p:spPr bwMode="auto">
          <a:xfrm>
            <a:off x="1847850" y="4657129"/>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chemeClr val="accent1"/>
                </a:solidFill>
                <a:latin typeface="Segoe UI Light" panose="020B0502040204020203" pitchFamily="34" charset="0"/>
                <a:ea typeface="Segoe UI" panose="020B0502040204020203" pitchFamily="34" charset="0"/>
                <a:cs typeface="Segoe UI Light" panose="020B0502040204020203" pitchFamily="34" charset="0"/>
              </a:rPr>
              <a:t>Date limite de candidature</a:t>
            </a:r>
          </a:p>
        </p:txBody>
      </p:sp>
      <p:sp>
        <p:nvSpPr>
          <p:cNvPr id="40" name="Flèche droite 85">
            <a:extLst>
              <a:ext uri="{FF2B5EF4-FFF2-40B4-BE49-F238E27FC236}">
                <a16:creationId xmlns:a16="http://schemas.microsoft.com/office/drawing/2014/main" id="{274AAEFC-0A45-4FA2-93A3-10B3CEDAED62}"/>
              </a:ext>
            </a:extLst>
          </p:cNvPr>
          <p:cNvSpPr/>
          <p:nvPr/>
        </p:nvSpPr>
        <p:spPr bwMode="auto">
          <a:xfrm>
            <a:off x="2528888" y="3301404"/>
            <a:ext cx="933450" cy="930275"/>
          </a:xfrm>
          <a:prstGeom prst="rightArrow">
            <a:avLst>
              <a:gd name="adj1" fmla="val 100000"/>
              <a:gd name="adj2" fmla="val 18627"/>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sz="1100" kern="0">
              <a:solidFill>
                <a:srgbClr val="000000"/>
              </a:solidFill>
              <a:latin typeface="Segoe UI Light" panose="020B0502040204020203" pitchFamily="34" charset="0"/>
              <a:cs typeface="Segoe UI Light" panose="020B0502040204020203" pitchFamily="34" charset="0"/>
            </a:endParaRPr>
          </a:p>
        </p:txBody>
      </p:sp>
      <p:sp>
        <p:nvSpPr>
          <p:cNvPr id="41" name="Rectangle 40">
            <a:extLst>
              <a:ext uri="{FF2B5EF4-FFF2-40B4-BE49-F238E27FC236}">
                <a16:creationId xmlns:a16="http://schemas.microsoft.com/office/drawing/2014/main" id="{F947E17C-7F8B-4A4D-9906-75289E10F795}"/>
              </a:ext>
            </a:extLst>
          </p:cNvPr>
          <p:cNvSpPr/>
          <p:nvPr/>
        </p:nvSpPr>
        <p:spPr bwMode="auto">
          <a:xfrm>
            <a:off x="2562225" y="3241079"/>
            <a:ext cx="822325" cy="1000125"/>
          </a:xfrm>
          <a:prstGeom prst="rect">
            <a:avLst/>
          </a:prstGeom>
          <a:noFill/>
          <a:ln w="12700" cap="flat" cmpd="sng" algn="ctr">
            <a:noFill/>
            <a:prstDash val="solid"/>
            <a:round/>
            <a:headEnd type="none" w="sm" len="sm"/>
            <a:tailEnd type="none" w="sm" len="sm"/>
          </a:ln>
          <a:effectLst/>
        </p:spPr>
        <p:txBody>
          <a:bodyPr lIns="0" rIns="0"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Etude des candidatures</a:t>
            </a:r>
          </a:p>
        </p:txBody>
      </p:sp>
      <p:sp>
        <p:nvSpPr>
          <p:cNvPr id="42" name="Rectangle 49">
            <a:extLst>
              <a:ext uri="{FF2B5EF4-FFF2-40B4-BE49-F238E27FC236}">
                <a16:creationId xmlns:a16="http://schemas.microsoft.com/office/drawing/2014/main" id="{7BEE1A56-250D-45FD-9E0B-752823143F01}"/>
              </a:ext>
            </a:extLst>
          </p:cNvPr>
          <p:cNvSpPr>
            <a:spLocks noChangeArrowheads="1"/>
          </p:cNvSpPr>
          <p:nvPr/>
        </p:nvSpPr>
        <p:spPr bwMode="auto">
          <a:xfrm>
            <a:off x="500063" y="5390636"/>
            <a:ext cx="89900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just" eaLnBrk="1" hangingPunct="1">
              <a:spcBef>
                <a:spcPct val="0"/>
              </a:spcBef>
              <a:buClrTx/>
              <a:buSzTx/>
              <a:buFontTx/>
              <a:buNone/>
              <a:defRPr/>
            </a:pPr>
            <a:r>
              <a:rPr lang="fr-FR" altLang="fr-FR" sz="1050" i="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	Eurogroup Consulting attribue une équipe de parrains à chaque organisme présélectionné : les consultants vous aideront à préparer votre passage devant le jury en formalisant une proposition d’intervention précisant l’objectif, les résultats attendus, les conditions d’intervention et le planning envisagé.</a:t>
            </a:r>
          </a:p>
          <a:p>
            <a:pPr algn="just" eaLnBrk="1" hangingPunct="1">
              <a:spcBef>
                <a:spcPct val="0"/>
              </a:spcBef>
              <a:buClrTx/>
              <a:buSzTx/>
              <a:buFontTx/>
              <a:buNone/>
              <a:defRPr/>
            </a:pPr>
            <a:r>
              <a:rPr lang="fr-FR" altLang="fr-FR" sz="1050" i="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 	Jury composé pour partie de membres d’Eurogroup Consulting et de personnalités extérieures.</a:t>
            </a:r>
          </a:p>
          <a:p>
            <a:pPr algn="just" eaLnBrk="1" hangingPunct="1">
              <a:spcBef>
                <a:spcPct val="0"/>
              </a:spcBef>
              <a:buClrTx/>
              <a:buSzTx/>
              <a:buFontTx/>
              <a:buNone/>
              <a:defRPr/>
            </a:pPr>
            <a:r>
              <a:rPr lang="fr-FR" altLang="fr-FR" sz="1050" i="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 	L’équipe d’intervention sera constituée par Eurogroup Consulting sur la base du volontariat</a:t>
            </a:r>
          </a:p>
        </p:txBody>
      </p:sp>
    </p:spTree>
    <p:extLst>
      <p:ext uri="{BB962C8B-B14F-4D97-AF65-F5344CB8AC3E}">
        <p14:creationId xmlns:p14="http://schemas.microsoft.com/office/powerpoint/2010/main" val="680258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dirty="0"/>
              <a:t>Les critères d’éligibilité des dossiers</a:t>
            </a:r>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36346" y="1203837"/>
            <a:ext cx="8033078" cy="2786914"/>
          </a:xfrm>
        </p:spPr>
        <p:txBody>
          <a:bodyPr/>
          <a:lstStyle/>
          <a:p>
            <a:pPr marL="342900" indent="-342900" algn="just">
              <a:buClr>
                <a:schemeClr val="accent2"/>
              </a:buClr>
              <a:buFont typeface="+mj-lt"/>
              <a:buAutoNum type="arabicPeriod"/>
              <a:defRPr/>
            </a:pPr>
            <a:r>
              <a:rPr lang="fr-FR" b="1" dirty="0">
                <a:solidFill>
                  <a:schemeClr val="accent2"/>
                </a:solidFill>
                <a:ea typeface="Segoe UI" panose="020B0502040204020203" pitchFamily="34" charset="0"/>
              </a:rPr>
              <a:t>Transmission de la totalité des informations requises </a:t>
            </a:r>
            <a:r>
              <a:rPr lang="fr-FR" dirty="0">
                <a:solidFill>
                  <a:schemeClr val="tx1"/>
                </a:solidFill>
                <a:ea typeface="Segoe UI" panose="020B0502040204020203" pitchFamily="34" charset="0"/>
              </a:rPr>
              <a:t>dans le dossier ci-après et des états financiers (bilan et compte de résultat de l’année précédente, budget prévisionnel de l’année en cours)</a:t>
            </a:r>
          </a:p>
          <a:p>
            <a:pPr marL="342900" indent="-342900" algn="just">
              <a:buClr>
                <a:schemeClr val="accent2"/>
              </a:buClr>
              <a:buFont typeface="+mj-lt"/>
              <a:buAutoNum type="arabicPeriod"/>
              <a:defRPr/>
            </a:pPr>
            <a:r>
              <a:rPr lang="fr-FR" dirty="0">
                <a:solidFill>
                  <a:schemeClr val="tx1"/>
                </a:solidFill>
                <a:ea typeface="Segoe UI" panose="020B0502040204020203" pitchFamily="34" charset="0"/>
              </a:rPr>
              <a:t> Objet social et transparence de l’organisme : </a:t>
            </a:r>
          </a:p>
          <a:p>
            <a:pPr marL="601795" lvl="2" indent="-228600" algn="just">
              <a:buClr>
                <a:schemeClr val="accent2"/>
              </a:buClr>
              <a:buFont typeface="+mj-lt"/>
              <a:buAutoNum type="arabicPeriod"/>
              <a:defRPr/>
            </a:pPr>
            <a:r>
              <a:rPr lang="fr-FR" sz="1100" b="1" dirty="0">
                <a:solidFill>
                  <a:schemeClr val="accent1"/>
                </a:solidFill>
                <a:ea typeface="Segoe UI" panose="020B0502040204020203" pitchFamily="34" charset="0"/>
              </a:rPr>
              <a:t>Domaine d’utilité collective</a:t>
            </a:r>
          </a:p>
          <a:p>
            <a:pPr marL="601795" lvl="2" indent="-228600" algn="just">
              <a:buClr>
                <a:schemeClr val="accent2"/>
              </a:buClr>
              <a:buFont typeface="+mj-lt"/>
              <a:buAutoNum type="arabicPeriod"/>
              <a:defRPr/>
            </a:pPr>
            <a:r>
              <a:rPr lang="fr-FR" sz="1100" b="1" dirty="0">
                <a:solidFill>
                  <a:schemeClr val="accent1"/>
                </a:solidFill>
                <a:ea typeface="Segoe UI" panose="020B0502040204020203" pitchFamily="34" charset="0"/>
              </a:rPr>
              <a:t>Périmètre métropolitain (bénéficiaires de l’action situés en France. </a:t>
            </a:r>
            <a:r>
              <a:rPr lang="fr-FR" sz="1100" dirty="0">
                <a:solidFill>
                  <a:schemeClr val="accent1"/>
                </a:solidFill>
                <a:ea typeface="Segoe UI" panose="020B0502040204020203" pitchFamily="34" charset="0"/>
              </a:rPr>
              <a:t>NB : les associations localisées hors Ile-de-France devront prendre en charge les frais liés au déplacement et hébergement des consultants)</a:t>
            </a:r>
          </a:p>
          <a:p>
            <a:pPr marL="601795" lvl="2" indent="-228600" algn="just">
              <a:buClr>
                <a:schemeClr val="accent2"/>
              </a:buClr>
              <a:buFont typeface="+mj-lt"/>
              <a:buAutoNum type="arabicPeriod"/>
              <a:defRPr/>
            </a:pPr>
            <a:r>
              <a:rPr lang="fr-FR" sz="1100" b="1" dirty="0">
                <a:solidFill>
                  <a:schemeClr val="accent1"/>
                </a:solidFill>
                <a:ea typeface="Segoe UI" panose="020B0502040204020203" pitchFamily="34" charset="0"/>
              </a:rPr>
              <a:t>Structure existante depuis au moins 3 ans</a:t>
            </a:r>
          </a:p>
          <a:p>
            <a:pPr marL="601795" lvl="2" indent="-228600" algn="just">
              <a:buClr>
                <a:schemeClr val="accent2"/>
              </a:buClr>
              <a:buFont typeface="+mj-lt"/>
              <a:buAutoNum type="arabicPeriod"/>
              <a:defRPr/>
            </a:pPr>
            <a:r>
              <a:rPr lang="fr-FR" sz="1100" b="1" dirty="0">
                <a:solidFill>
                  <a:schemeClr val="accent1"/>
                </a:solidFill>
                <a:ea typeface="Segoe UI" panose="020B0502040204020203" pitchFamily="34" charset="0"/>
              </a:rPr>
              <a:t>Structure apolitique et laïque</a:t>
            </a:r>
          </a:p>
          <a:p>
            <a:pPr marL="342900" lvl="1" indent="-342900" algn="just">
              <a:spcBef>
                <a:spcPts val="1000"/>
              </a:spcBef>
              <a:buClr>
                <a:schemeClr val="accent2"/>
              </a:buClr>
              <a:buFont typeface="+mj-lt"/>
              <a:buAutoNum type="arabicPeriod"/>
              <a:defRPr/>
            </a:pPr>
            <a:r>
              <a:rPr lang="fr-FR" sz="1200" dirty="0">
                <a:ea typeface="Segoe UI" panose="020B0502040204020203" pitchFamily="34" charset="0"/>
              </a:rPr>
              <a:t> Situation financière de l’organisme : </a:t>
            </a:r>
          </a:p>
          <a:p>
            <a:pPr marL="601795" lvl="2" indent="-228600" algn="just">
              <a:buClr>
                <a:schemeClr val="accent2"/>
              </a:buClr>
              <a:buFont typeface="+mj-lt"/>
              <a:buAutoNum type="arabicPeriod"/>
              <a:defRPr/>
            </a:pPr>
            <a:r>
              <a:rPr lang="fr-FR" sz="1100" b="1" dirty="0">
                <a:solidFill>
                  <a:schemeClr val="accent1"/>
                </a:solidFill>
                <a:ea typeface="Segoe UI" panose="020B0502040204020203" pitchFamily="34" charset="0"/>
              </a:rPr>
              <a:t>Situation financière viable mais ne lui permettant pas l’accès à des prestations de conseil ou d’assistance facturées </a:t>
            </a:r>
            <a:endParaRPr lang="fr-FR" b="1" dirty="0">
              <a:solidFill>
                <a:schemeClr val="accent1"/>
              </a:solidFill>
              <a:ea typeface="Segoe UI" panose="020B0502040204020203" pitchFamily="34" charset="0"/>
            </a:endParaRPr>
          </a:p>
          <a:p>
            <a:pPr marL="342900" indent="-342900" algn="just">
              <a:buClr>
                <a:schemeClr val="accent2"/>
              </a:buClr>
              <a:buFont typeface="+mj-lt"/>
              <a:buAutoNum type="arabicPeriod"/>
              <a:defRPr/>
            </a:pPr>
            <a:r>
              <a:rPr lang="fr-FR" dirty="0">
                <a:ea typeface="Segoe UI" panose="020B0502040204020203" pitchFamily="34" charset="0"/>
              </a:rPr>
              <a:t> </a:t>
            </a:r>
            <a:r>
              <a:rPr lang="fr-FR" dirty="0">
                <a:solidFill>
                  <a:schemeClr val="tx1"/>
                </a:solidFill>
                <a:ea typeface="Segoe UI" panose="020B0502040204020203" pitchFamily="34" charset="0"/>
              </a:rPr>
              <a:t>Demande entrant dans le domaine de compétences d’</a:t>
            </a:r>
            <a:r>
              <a:rPr lang="fr-FR" dirty="0" err="1">
                <a:solidFill>
                  <a:schemeClr val="tx1"/>
                </a:solidFill>
                <a:ea typeface="Segoe UI" panose="020B0502040204020203" pitchFamily="34" charset="0"/>
              </a:rPr>
              <a:t>Eurogroup</a:t>
            </a:r>
            <a:r>
              <a:rPr lang="fr-FR" dirty="0">
                <a:solidFill>
                  <a:schemeClr val="tx1"/>
                </a:solidFill>
                <a:ea typeface="Segoe UI" panose="020B0502040204020203" pitchFamily="34" charset="0"/>
              </a:rPr>
              <a:t> Consulting : </a:t>
            </a:r>
          </a:p>
          <a:p>
            <a:endParaRPr lang="fr-FR" dirty="0"/>
          </a:p>
        </p:txBody>
      </p:sp>
      <p:sp>
        <p:nvSpPr>
          <p:cNvPr id="4" name="Rectangle 3">
            <a:extLst>
              <a:ext uri="{FF2B5EF4-FFF2-40B4-BE49-F238E27FC236}">
                <a16:creationId xmlns:a16="http://schemas.microsoft.com/office/drawing/2014/main" id="{FF6308E4-E239-4D23-9FB9-3461083BB5D1}"/>
              </a:ext>
            </a:extLst>
          </p:cNvPr>
          <p:cNvSpPr/>
          <p:nvPr/>
        </p:nvSpPr>
        <p:spPr>
          <a:xfrm>
            <a:off x="704850" y="3644676"/>
            <a:ext cx="8640763" cy="2524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Élaborer, partager et décliner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vos stratégies </a:t>
            </a:r>
          </a:p>
        </p:txBody>
      </p:sp>
      <p:sp>
        <p:nvSpPr>
          <p:cNvPr id="6" name="Rectangle 5">
            <a:extLst>
              <a:ext uri="{FF2B5EF4-FFF2-40B4-BE49-F238E27FC236}">
                <a16:creationId xmlns:a16="http://schemas.microsoft.com/office/drawing/2014/main" id="{5CCE6405-8789-4DC5-A4C3-07A61CF6B6A6}"/>
              </a:ext>
            </a:extLst>
          </p:cNvPr>
          <p:cNvSpPr/>
          <p:nvPr/>
        </p:nvSpPr>
        <p:spPr>
          <a:xfrm>
            <a:off x="704850" y="4681314"/>
            <a:ext cx="8640763" cy="252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Mobiliser vos équipes </a:t>
            </a:r>
          </a:p>
        </p:txBody>
      </p:sp>
      <p:sp>
        <p:nvSpPr>
          <p:cNvPr id="7" name="Rectangle 6">
            <a:extLst>
              <a:ext uri="{FF2B5EF4-FFF2-40B4-BE49-F238E27FC236}">
                <a16:creationId xmlns:a16="http://schemas.microsoft.com/office/drawing/2014/main" id="{42739374-5918-431D-8F21-CF416A9061D2}"/>
              </a:ext>
            </a:extLst>
          </p:cNvPr>
          <p:cNvSpPr/>
          <p:nvPr/>
        </p:nvSpPr>
        <p:spPr>
          <a:xfrm>
            <a:off x="2451100" y="501310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Accompagner vos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transformations SI et digitale</a:t>
            </a:r>
          </a:p>
        </p:txBody>
      </p:sp>
      <p:sp>
        <p:nvSpPr>
          <p:cNvPr id="8" name="Rectangle 7">
            <a:extLst>
              <a:ext uri="{FF2B5EF4-FFF2-40B4-BE49-F238E27FC236}">
                <a16:creationId xmlns:a16="http://schemas.microsoft.com/office/drawing/2014/main" id="{702EB72F-3199-456B-891C-93EF0DF80BF6}"/>
              </a:ext>
            </a:extLst>
          </p:cNvPr>
          <p:cNvSpPr/>
          <p:nvPr/>
        </p:nvSpPr>
        <p:spPr>
          <a:xfrm>
            <a:off x="704850" y="501310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Structurer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modèle économique</a:t>
            </a:r>
          </a:p>
        </p:txBody>
      </p:sp>
      <p:sp>
        <p:nvSpPr>
          <p:cNvPr id="9" name="Rectangle 8">
            <a:extLst>
              <a:ext uri="{FF2B5EF4-FFF2-40B4-BE49-F238E27FC236}">
                <a16:creationId xmlns:a16="http://schemas.microsoft.com/office/drawing/2014/main" id="{80E57747-8768-4389-97F6-842F90FC2C23}"/>
              </a:ext>
            </a:extLst>
          </p:cNvPr>
          <p:cNvSpPr/>
          <p:nvPr/>
        </p:nvSpPr>
        <p:spPr>
          <a:xfrm>
            <a:off x="5943600" y="501310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Réduire vos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coûts</a:t>
            </a:r>
          </a:p>
        </p:txBody>
      </p:sp>
      <p:sp>
        <p:nvSpPr>
          <p:cNvPr id="10" name="Rectangle 9">
            <a:extLst>
              <a:ext uri="{FF2B5EF4-FFF2-40B4-BE49-F238E27FC236}">
                <a16:creationId xmlns:a16="http://schemas.microsoft.com/office/drawing/2014/main" id="{C262DEF1-E0C5-4D0D-9679-33B4FC9D543E}"/>
              </a:ext>
            </a:extLst>
          </p:cNvPr>
          <p:cNvSpPr/>
          <p:nvPr/>
        </p:nvSpPr>
        <p:spPr>
          <a:xfrm>
            <a:off x="4197350" y="501310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Améliorer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gestion des Ressources Humaines</a:t>
            </a:r>
            <a:endParaRPr lang="fr-FR" sz="105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11" name="Rectangle 10">
            <a:extLst>
              <a:ext uri="{FF2B5EF4-FFF2-40B4-BE49-F238E27FC236}">
                <a16:creationId xmlns:a16="http://schemas.microsoft.com/office/drawing/2014/main" id="{F05D2860-0929-41BB-97D2-25126B1DC230}"/>
              </a:ext>
            </a:extLst>
          </p:cNvPr>
          <p:cNvSpPr/>
          <p:nvPr/>
        </p:nvSpPr>
        <p:spPr>
          <a:xfrm>
            <a:off x="704850" y="3990751"/>
            <a:ext cx="8640763" cy="2524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Améliorer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organisation</a:t>
            </a: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 interne et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gouvernance</a:t>
            </a:r>
          </a:p>
        </p:txBody>
      </p:sp>
      <p:sp>
        <p:nvSpPr>
          <p:cNvPr id="12" name="Rectangle 11">
            <a:extLst>
              <a:ext uri="{FF2B5EF4-FFF2-40B4-BE49-F238E27FC236}">
                <a16:creationId xmlns:a16="http://schemas.microsoft.com/office/drawing/2014/main" id="{1050CEA0-6977-4E3A-A75B-604D90ADB605}"/>
              </a:ext>
            </a:extLst>
          </p:cNvPr>
          <p:cNvSpPr/>
          <p:nvPr/>
        </p:nvSpPr>
        <p:spPr>
          <a:xfrm>
            <a:off x="7689850" y="501310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Mettre en œuvre une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gestion des risques</a:t>
            </a:r>
          </a:p>
        </p:txBody>
      </p:sp>
      <p:sp>
        <p:nvSpPr>
          <p:cNvPr id="13" name="Rectangle 12">
            <a:extLst>
              <a:ext uri="{FF2B5EF4-FFF2-40B4-BE49-F238E27FC236}">
                <a16:creationId xmlns:a16="http://schemas.microsoft.com/office/drawing/2014/main" id="{D18E4004-2E77-4CAA-9A52-97F6D6C74370}"/>
              </a:ext>
            </a:extLst>
          </p:cNvPr>
          <p:cNvSpPr/>
          <p:nvPr/>
        </p:nvSpPr>
        <p:spPr>
          <a:xfrm>
            <a:off x="704850" y="4336826"/>
            <a:ext cx="8640763" cy="2508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lvl="1"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Professionnaliser la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gestion de vos projets</a:t>
            </a:r>
          </a:p>
        </p:txBody>
      </p:sp>
      <p:sp>
        <p:nvSpPr>
          <p:cNvPr id="14" name="Espace réservé du contenu 1">
            <a:extLst>
              <a:ext uri="{FF2B5EF4-FFF2-40B4-BE49-F238E27FC236}">
                <a16:creationId xmlns:a16="http://schemas.microsoft.com/office/drawing/2014/main" id="{EC458D1F-6822-4383-A868-B6B2492FF5BE}"/>
              </a:ext>
            </a:extLst>
          </p:cNvPr>
          <p:cNvSpPr txBox="1">
            <a:spLocks/>
          </p:cNvSpPr>
          <p:nvPr/>
        </p:nvSpPr>
        <p:spPr bwMode="auto">
          <a:xfrm>
            <a:off x="704850" y="5833578"/>
            <a:ext cx="864076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ct val="20000"/>
              </a:spcBef>
              <a:buClr>
                <a:srgbClr val="4C216B"/>
              </a:buClr>
              <a:buSzPct val="120000"/>
              <a:buFont typeface="Lucida Grande"/>
              <a:buNone/>
            </a:pPr>
            <a:r>
              <a:rPr lang="fr-FR" altLang="fr-FR" sz="1000" i="1" u="sng" dirty="0">
                <a:latin typeface="Segoe UI Light" panose="020B0502040204020203" pitchFamily="34" charset="0"/>
                <a:cs typeface="Segoe UI Light" panose="020B0502040204020203" pitchFamily="34" charset="0"/>
              </a:rPr>
              <a:t>Remarque</a:t>
            </a:r>
            <a:r>
              <a:rPr lang="fr-FR" altLang="fr-FR" sz="1000" i="1" dirty="0">
                <a:latin typeface="Segoe UI Light" panose="020B0502040204020203" pitchFamily="34" charset="0"/>
                <a:cs typeface="Segoe UI Light" panose="020B0502040204020203" pitchFamily="34" charset="0"/>
              </a:rPr>
              <a:t> : certaines demandes très spécifiques comme la communication (élaboration de plaquettes, sites internet...), la recherche de fonds ou subventions, l’expertise juridique, ou la prospection n’entrent pas dans notre domaine de compétences.</a:t>
            </a:r>
          </a:p>
        </p:txBody>
      </p:sp>
    </p:spTree>
    <p:extLst>
      <p:ext uri="{BB962C8B-B14F-4D97-AF65-F5344CB8AC3E}">
        <p14:creationId xmlns:p14="http://schemas.microsoft.com/office/powerpoint/2010/main" val="54604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b="1" dirty="0">
                <a:solidFill>
                  <a:schemeClr val="accent2"/>
                </a:solidFill>
              </a:rPr>
              <a:t>Nom de l’organisme </a:t>
            </a:r>
            <a:r>
              <a:rPr lang="fr-FR" dirty="0"/>
              <a:t>(à compléter)</a:t>
            </a:r>
          </a:p>
        </p:txBody>
      </p:sp>
      <p:graphicFrame>
        <p:nvGraphicFramePr>
          <p:cNvPr id="16" name="Group 51">
            <a:extLst>
              <a:ext uri="{FF2B5EF4-FFF2-40B4-BE49-F238E27FC236}">
                <a16:creationId xmlns:a16="http://schemas.microsoft.com/office/drawing/2014/main" id="{0F7E6936-67E3-43F7-92E2-AE2F09AA85CF}"/>
              </a:ext>
            </a:extLst>
          </p:cNvPr>
          <p:cNvGraphicFramePr>
            <a:graphicFrameLocks noGrp="1"/>
          </p:cNvGraphicFramePr>
          <p:nvPr>
            <p:extLst>
              <p:ext uri="{D42A27DB-BD31-4B8C-83A1-F6EECF244321}">
                <p14:modId xmlns:p14="http://schemas.microsoft.com/office/powerpoint/2010/main" val="2917941926"/>
              </p:ext>
            </p:extLst>
          </p:nvPr>
        </p:nvGraphicFramePr>
        <p:xfrm>
          <a:off x="182628" y="1150788"/>
          <a:ext cx="9540744" cy="4978404"/>
        </p:xfrm>
        <a:graphic>
          <a:graphicData uri="http://schemas.openxmlformats.org/drawingml/2006/table">
            <a:tbl>
              <a:tblPr/>
              <a:tblGrid>
                <a:gridCol w="1980000">
                  <a:extLst>
                    <a:ext uri="{9D8B030D-6E8A-4147-A177-3AD203B41FA5}">
                      <a16:colId xmlns:a16="http://schemas.microsoft.com/office/drawing/2014/main" val="20000"/>
                    </a:ext>
                  </a:extLst>
                </a:gridCol>
                <a:gridCol w="7560744">
                  <a:extLst>
                    <a:ext uri="{9D8B030D-6E8A-4147-A177-3AD203B41FA5}">
                      <a16:colId xmlns:a16="http://schemas.microsoft.com/office/drawing/2014/main" val="20001"/>
                    </a:ext>
                  </a:extLst>
                </a:gridCol>
              </a:tblGrid>
              <a:tr h="2946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Adresse de l’organisme</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Contact organisme </a:t>
                      </a:r>
                      <a:r>
                        <a:rPr kumimoji="0" lang="fr-FR" sz="100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(nom, téléphone et mail a minima)</a:t>
                      </a:r>
                      <a:endParaRPr kumimoji="0" lang="fr-FR" sz="110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(Ce contact pourra être sollicité par Eurogroup Autrement pour obtenir des informations complémentaires)</a:t>
                      </a:r>
                    </a:p>
                  </a:txBody>
                  <a:tcPr marL="36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Domaine d’intervention </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050" i="1" dirty="0">
                          <a:latin typeface="Segoe UI" panose="020B0502040204020203" pitchFamily="34" charset="0"/>
                          <a:ea typeface="Segoe UI" panose="020B0502040204020203" pitchFamily="34" charset="0"/>
                          <a:cs typeface="Segoe UI" panose="020B0502040204020203" pitchFamily="34" charset="0"/>
                        </a:rPr>
                        <a:t>(ex : Santé / handicap</a:t>
                      </a:r>
                      <a:r>
                        <a:rPr kumimoji="0" lang="fr-FR" sz="1050" b="0" i="1"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fr-FR" sz="1050" i="1" dirty="0">
                          <a:latin typeface="Segoe UI" panose="020B0502040204020203" pitchFamily="34" charset="0"/>
                          <a:ea typeface="Segoe UI" panose="020B0502040204020203" pitchFamily="34" charset="0"/>
                          <a:cs typeface="Segoe UI" panose="020B0502040204020203" pitchFamily="34" charset="0"/>
                        </a:rPr>
                        <a:t>Culture, Environnement,</a:t>
                      </a:r>
                      <a:r>
                        <a:rPr lang="fr-FR" sz="1050" i="1" baseline="0" dirty="0">
                          <a:latin typeface="Segoe UI" panose="020B0502040204020203" pitchFamily="34" charset="0"/>
                          <a:ea typeface="Segoe UI" panose="020B0502040204020203" pitchFamily="34" charset="0"/>
                          <a:cs typeface="Segoe UI" panose="020B0502040204020203" pitchFamily="34" charset="0"/>
                        </a:rPr>
                        <a:t> </a:t>
                      </a:r>
                      <a:r>
                        <a:rPr lang="fr-FR" sz="1050" i="1" dirty="0">
                          <a:latin typeface="Segoe UI" panose="020B0502040204020203" pitchFamily="34" charset="0"/>
                          <a:ea typeface="Segoe UI" panose="020B0502040204020203" pitchFamily="34" charset="0"/>
                          <a:cs typeface="Segoe UI" panose="020B0502040204020203" pitchFamily="34" charset="0"/>
                        </a:rPr>
                        <a:t>Insertion / économie,</a:t>
                      </a:r>
                      <a:r>
                        <a:rPr lang="fr-FR" sz="1050" i="1" baseline="0" dirty="0">
                          <a:latin typeface="Segoe UI" panose="020B0502040204020203" pitchFamily="34" charset="0"/>
                          <a:ea typeface="Segoe UI" panose="020B0502040204020203" pitchFamily="34" charset="0"/>
                          <a:cs typeface="Segoe UI" panose="020B0502040204020203" pitchFamily="34" charset="0"/>
                        </a:rPr>
                        <a:t> </a:t>
                      </a:r>
                      <a:r>
                        <a:rPr lang="fr-FR" sz="1050" i="1" dirty="0">
                          <a:latin typeface="Segoe UI" panose="020B0502040204020203" pitchFamily="34" charset="0"/>
                          <a:ea typeface="Segoe UI" panose="020B0502040204020203" pitchFamily="34" charset="0"/>
                          <a:cs typeface="Segoe UI" panose="020B0502040204020203" pitchFamily="34" charset="0"/>
                        </a:rPr>
                        <a:t>Social / humanitaire)</a:t>
                      </a:r>
                    </a:p>
                  </a:txBody>
                  <a:tcPr marL="36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5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Statut</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5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Date de création</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Nombre d’adhérents au 31/12/2020</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529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Nombre de bénévoles au 31/12/2020</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Nombre de salariés au 31/12/2020</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Nombre de bénéficiaires</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3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Budget 2020/2021</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04863"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a:t>
                      </a:r>
                      <a:r>
                        <a:rPr kumimoji="0" lang="fr-FR" sz="1050" b="0" i="1" u="sng"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’oubliez pas de joindre les états financiers suivants avec le dossier de candidature</a:t>
                      </a: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 bilan et compte de résultat de l’année précédente, budget prévisionnel de l’année en cours)</a:t>
                      </a: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51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Attestation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de l’organisme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kumimoji="0" lang="fr-FR" sz="10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merci de cocher la case pour attester de l’ensemble des critères ci-contre)</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L’organisme</a:t>
                      </a: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certifie: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Intervenir sur un domaine d’utilité collective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Intervenir sur un périmètre métropolitain (bénéficiaires de l’action situés majoritairement en France)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Etre apolitique</a:t>
                      </a: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et</a:t>
                      </a: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 laïc</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Disposer de ressources insuffisantes pour accéder à des</a:t>
                      </a: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prestations de</a:t>
                      </a: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 conseil</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Déclarer sa participation à d’autres programmes de mécénat de</a:t>
                      </a: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compétences et autres soutiens financiers par des entreprises (préciser le partenaire, la date et l’objet du projet)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 Mécénat de compétences :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 Soutiens financiers par des entreprises : …</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bl>
          </a:graphicData>
        </a:graphic>
      </p:graphicFrame>
      <p:sp>
        <p:nvSpPr>
          <p:cNvPr id="17" name="ZoneTexte 16">
            <a:extLst>
              <a:ext uri="{FF2B5EF4-FFF2-40B4-BE49-F238E27FC236}">
                <a16:creationId xmlns:a16="http://schemas.microsoft.com/office/drawing/2014/main" id="{891CC55E-B4F8-4A23-947F-F7F47060A886}"/>
              </a:ext>
            </a:extLst>
          </p:cNvPr>
          <p:cNvSpPr txBox="1"/>
          <p:nvPr/>
        </p:nvSpPr>
        <p:spPr>
          <a:xfrm>
            <a:off x="1593850" y="4815606"/>
            <a:ext cx="398463" cy="369888"/>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endParaRPr lang="fr-FR" dirty="0">
              <a:solidFill>
                <a:srgbClr val="000000"/>
              </a:solidFill>
            </a:endParaRPr>
          </a:p>
        </p:txBody>
      </p:sp>
      <p:sp>
        <p:nvSpPr>
          <p:cNvPr id="18" name="Rectangle 17">
            <a:extLst>
              <a:ext uri="{FF2B5EF4-FFF2-40B4-BE49-F238E27FC236}">
                <a16:creationId xmlns:a16="http://schemas.microsoft.com/office/drawing/2014/main" id="{B2D8DC31-6152-4B69-A632-AA53CEC42E3C}"/>
              </a:ext>
            </a:extLst>
          </p:cNvPr>
          <p:cNvSpPr/>
          <p:nvPr/>
        </p:nvSpPr>
        <p:spPr>
          <a:xfrm>
            <a:off x="6753200" y="0"/>
            <a:ext cx="3152800" cy="7745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accent5">
                    <a:lumMod val="50000"/>
                  </a:schemeClr>
                </a:solidFill>
                <a:latin typeface="Segoe UI Light" panose="020B0502040204020203" pitchFamily="34" charset="0"/>
                <a:cs typeface="Segoe UI Light" panose="020B0502040204020203" pitchFamily="34" charset="0"/>
              </a:rPr>
              <a:t>Dossier de candidature 1/3 (ne pas dépasser les 3 pages)</a:t>
            </a:r>
          </a:p>
          <a:p>
            <a:pPr algn="ctr"/>
            <a:r>
              <a:rPr lang="fr-FR" sz="900" b="1" dirty="0">
                <a:solidFill>
                  <a:srgbClr val="C00000"/>
                </a:solidFill>
                <a:latin typeface="Segoe UI Light" panose="020B0502040204020203" pitchFamily="34" charset="0"/>
                <a:cs typeface="Segoe UI Light" panose="020B0502040204020203" pitchFamily="34" charset="0"/>
              </a:rPr>
              <a:t>A retourner avec les états financiers à : </a:t>
            </a:r>
          </a:p>
          <a:p>
            <a:pPr algn="ctr"/>
            <a:r>
              <a:rPr lang="fr-FR" sz="900" b="1" dirty="0">
                <a:solidFill>
                  <a:srgbClr val="C00000"/>
                </a:solidFill>
                <a:latin typeface="Segoe UI Light" panose="020B0502040204020203" pitchFamily="34" charset="0"/>
                <a:cs typeface="Segoe UI Light" panose="020B0502040204020203" pitchFamily="34" charset="0"/>
                <a:hlinkClick r:id="rId3">
                  <a:extLst>
                    <a:ext uri="{A12FA001-AC4F-418D-AE19-62706E023703}">
                      <ahyp:hlinkClr xmlns:ahyp="http://schemas.microsoft.com/office/drawing/2018/hyperlinkcolor" val="tx"/>
                    </a:ext>
                  </a:extLst>
                </a:hlinkClick>
              </a:rPr>
              <a:t>fondation.eqiupe@eurogroupconsulting.com</a:t>
            </a:r>
            <a:endParaRPr lang="fr-FR" sz="900" b="1" dirty="0">
              <a:solidFill>
                <a:srgbClr val="C00000"/>
              </a:solidFill>
              <a:latin typeface="Segoe UI Light" panose="020B0502040204020203" pitchFamily="34" charset="0"/>
              <a:cs typeface="Segoe UI Light" panose="020B0502040204020203" pitchFamily="34" charset="0"/>
            </a:endParaRPr>
          </a:p>
          <a:p>
            <a:pPr algn="ctr"/>
            <a:r>
              <a:rPr lang="fr-FR" sz="900" b="1" dirty="0">
                <a:solidFill>
                  <a:srgbClr val="C00000"/>
                </a:solidFill>
                <a:latin typeface="Segoe UI Light" panose="020B0502040204020203" pitchFamily="34" charset="0"/>
                <a:cs typeface="Segoe UI Light" panose="020B0502040204020203" pitchFamily="34" charset="0"/>
              </a:rPr>
              <a:t>avant le 18 janvier 2021 à 18h</a:t>
            </a:r>
          </a:p>
        </p:txBody>
      </p:sp>
    </p:spTree>
    <p:extLst>
      <p:ext uri="{BB962C8B-B14F-4D97-AF65-F5344CB8AC3E}">
        <p14:creationId xmlns:p14="http://schemas.microsoft.com/office/powerpoint/2010/main" val="40341535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b="1" dirty="0">
                <a:solidFill>
                  <a:schemeClr val="accent2"/>
                </a:solidFill>
              </a:rPr>
              <a:t>Nom de l’organisme </a:t>
            </a:r>
            <a:r>
              <a:rPr lang="fr-FR" dirty="0"/>
              <a:t>(à compléter)</a:t>
            </a:r>
          </a:p>
        </p:txBody>
      </p:sp>
      <p:graphicFrame>
        <p:nvGraphicFramePr>
          <p:cNvPr id="6" name="Group 51">
            <a:extLst>
              <a:ext uri="{FF2B5EF4-FFF2-40B4-BE49-F238E27FC236}">
                <a16:creationId xmlns:a16="http://schemas.microsoft.com/office/drawing/2014/main" id="{09ACFD61-B4F6-41ED-9E19-60E4077BD284}"/>
              </a:ext>
            </a:extLst>
          </p:cNvPr>
          <p:cNvGraphicFramePr>
            <a:graphicFrameLocks noGrp="1"/>
          </p:cNvGraphicFramePr>
          <p:nvPr>
            <p:extLst>
              <p:ext uri="{D42A27DB-BD31-4B8C-83A1-F6EECF244321}">
                <p14:modId xmlns:p14="http://schemas.microsoft.com/office/powerpoint/2010/main" val="2646963270"/>
              </p:ext>
            </p:extLst>
          </p:nvPr>
        </p:nvGraphicFramePr>
        <p:xfrm>
          <a:off x="182628" y="1068388"/>
          <a:ext cx="9540744" cy="5040000"/>
        </p:xfrm>
        <a:graphic>
          <a:graphicData uri="http://schemas.openxmlformats.org/drawingml/2006/table">
            <a:tbl>
              <a:tblPr/>
              <a:tblGrid>
                <a:gridCol w="1980000">
                  <a:extLst>
                    <a:ext uri="{9D8B030D-6E8A-4147-A177-3AD203B41FA5}">
                      <a16:colId xmlns:a16="http://schemas.microsoft.com/office/drawing/2014/main" val="20000"/>
                    </a:ext>
                  </a:extLst>
                </a:gridCol>
                <a:gridCol w="7560744">
                  <a:extLst>
                    <a:ext uri="{9D8B030D-6E8A-4147-A177-3AD203B41FA5}">
                      <a16:colId xmlns:a16="http://schemas.microsoft.com/office/drawing/2014/main" val="20001"/>
                    </a:ext>
                  </a:extLst>
                </a:gridCol>
              </a:tblGrid>
              <a:tr h="252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Activité(s) de l’organisme</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Décrire les missions et activités réalisées par votre organisme à ce jour.</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52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Contexte de l’organisme</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Présenter l’actualité de votre organisme, en particulier les éléments qui expliquent votre besoin d’accompagnement par un cabinet de conseil en organisation et management.</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AAA922BA-1207-4A71-9F9E-944F133D1C04}"/>
              </a:ext>
            </a:extLst>
          </p:cNvPr>
          <p:cNvSpPr/>
          <p:nvPr/>
        </p:nvSpPr>
        <p:spPr>
          <a:xfrm>
            <a:off x="6753200" y="0"/>
            <a:ext cx="3152800" cy="7745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accent5">
                    <a:lumMod val="50000"/>
                  </a:schemeClr>
                </a:solidFill>
                <a:latin typeface="Segoe UI Light" panose="020B0502040204020203" pitchFamily="34" charset="0"/>
                <a:cs typeface="Segoe UI Light" panose="020B0502040204020203" pitchFamily="34" charset="0"/>
              </a:rPr>
              <a:t>Dossier de candidature 2/3 (ne pas dépasser les 3 pages)</a:t>
            </a:r>
          </a:p>
          <a:p>
            <a:pPr algn="ctr"/>
            <a:r>
              <a:rPr lang="fr-FR" sz="900" b="1" dirty="0">
                <a:solidFill>
                  <a:srgbClr val="C00000"/>
                </a:solidFill>
                <a:latin typeface="Segoe UI Light" panose="020B0502040204020203" pitchFamily="34" charset="0"/>
                <a:cs typeface="Segoe UI Light" panose="020B0502040204020203" pitchFamily="34" charset="0"/>
              </a:rPr>
              <a:t>A retourner avec les états financiers à : </a:t>
            </a:r>
          </a:p>
          <a:p>
            <a:pPr algn="ctr"/>
            <a:r>
              <a:rPr lang="fr-FR" sz="900" b="1" dirty="0">
                <a:solidFill>
                  <a:srgbClr val="C00000"/>
                </a:solidFill>
                <a:latin typeface="Segoe UI Light" panose="020B0502040204020203" pitchFamily="34" charset="0"/>
                <a:cs typeface="Segoe UI Light" panose="020B0502040204020203" pitchFamily="34" charset="0"/>
                <a:hlinkClick r:id="rId3">
                  <a:extLst>
                    <a:ext uri="{A12FA001-AC4F-418D-AE19-62706E023703}">
                      <ahyp:hlinkClr xmlns:ahyp="http://schemas.microsoft.com/office/drawing/2018/hyperlinkcolor" val="tx"/>
                    </a:ext>
                  </a:extLst>
                </a:hlinkClick>
              </a:rPr>
              <a:t>fondation.eqiupe@eurogroupconsulting.com</a:t>
            </a:r>
            <a:endParaRPr lang="fr-FR" sz="900" b="1" dirty="0">
              <a:solidFill>
                <a:srgbClr val="C00000"/>
              </a:solidFill>
              <a:latin typeface="Segoe UI Light" panose="020B0502040204020203" pitchFamily="34" charset="0"/>
              <a:cs typeface="Segoe UI Light" panose="020B0502040204020203" pitchFamily="34" charset="0"/>
            </a:endParaRPr>
          </a:p>
          <a:p>
            <a:pPr algn="ctr"/>
            <a:r>
              <a:rPr lang="fr-FR" sz="900" b="1" dirty="0">
                <a:solidFill>
                  <a:srgbClr val="C00000"/>
                </a:solidFill>
                <a:latin typeface="Segoe UI Light" panose="020B0502040204020203" pitchFamily="34" charset="0"/>
                <a:cs typeface="Segoe UI Light" panose="020B0502040204020203" pitchFamily="34" charset="0"/>
              </a:rPr>
              <a:t>avant le 18 janvier 2021 à 18h</a:t>
            </a:r>
          </a:p>
        </p:txBody>
      </p:sp>
    </p:spTree>
    <p:extLst>
      <p:ext uri="{BB962C8B-B14F-4D97-AF65-F5344CB8AC3E}">
        <p14:creationId xmlns:p14="http://schemas.microsoft.com/office/powerpoint/2010/main" val="2152143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b="1" dirty="0">
                <a:solidFill>
                  <a:schemeClr val="accent2"/>
                </a:solidFill>
              </a:rPr>
              <a:t>Nom de l’organisme </a:t>
            </a:r>
            <a:r>
              <a:rPr lang="fr-FR" dirty="0"/>
              <a:t>(à compléter)</a:t>
            </a:r>
          </a:p>
        </p:txBody>
      </p:sp>
      <p:graphicFrame>
        <p:nvGraphicFramePr>
          <p:cNvPr id="5" name="Group 51">
            <a:extLst>
              <a:ext uri="{FF2B5EF4-FFF2-40B4-BE49-F238E27FC236}">
                <a16:creationId xmlns:a16="http://schemas.microsoft.com/office/drawing/2014/main" id="{5ABF4728-079A-4E78-B81C-82B22DC7AC6E}"/>
              </a:ext>
            </a:extLst>
          </p:cNvPr>
          <p:cNvGraphicFramePr>
            <a:graphicFrameLocks noGrp="1"/>
          </p:cNvGraphicFramePr>
          <p:nvPr>
            <p:extLst>
              <p:ext uri="{D42A27DB-BD31-4B8C-83A1-F6EECF244321}">
                <p14:modId xmlns:p14="http://schemas.microsoft.com/office/powerpoint/2010/main" val="2688977201"/>
              </p:ext>
            </p:extLst>
          </p:nvPr>
        </p:nvGraphicFramePr>
        <p:xfrm>
          <a:off x="182629" y="952500"/>
          <a:ext cx="9540743" cy="5051280"/>
        </p:xfrm>
        <a:graphic>
          <a:graphicData uri="http://schemas.openxmlformats.org/drawingml/2006/table">
            <a:tbl>
              <a:tblPr/>
              <a:tblGrid>
                <a:gridCol w="1980000">
                  <a:extLst>
                    <a:ext uri="{9D8B030D-6E8A-4147-A177-3AD203B41FA5}">
                      <a16:colId xmlns:a16="http://schemas.microsoft.com/office/drawing/2014/main" val="20000"/>
                    </a:ext>
                  </a:extLst>
                </a:gridCol>
                <a:gridCol w="4680460">
                  <a:extLst>
                    <a:ext uri="{9D8B030D-6E8A-4147-A177-3AD203B41FA5}">
                      <a16:colId xmlns:a16="http://schemas.microsoft.com/office/drawing/2014/main" val="20001"/>
                    </a:ext>
                  </a:extLst>
                </a:gridCol>
                <a:gridCol w="2880283">
                  <a:extLst>
                    <a:ext uri="{9D8B030D-6E8A-4147-A177-3AD203B41FA5}">
                      <a16:colId xmlns:a16="http://schemas.microsoft.com/office/drawing/2014/main" val="20002"/>
                    </a:ext>
                  </a:extLst>
                </a:gridCol>
              </a:tblGrid>
              <a:tr h="46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Sollicitation d’Eurogroup Autrement</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tabLst/>
                      </a:pPr>
                      <a:r>
                        <a:rPr kumimoji="0" lang="fr-FR" sz="11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Décrire </a:t>
                      </a:r>
                      <a:r>
                        <a:rPr kumimoji="0" lang="fr-FR" sz="1100" b="1" i="0" u="sng"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 plus précisément possible</a:t>
                      </a:r>
                      <a:r>
                        <a:rPr kumimoji="0" lang="fr-FR" sz="11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la demande pour laquelle vous sollicitez le mécénat de compétences Eurogroup Autrement : </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0"/>
                  </a:ext>
                </a:extLst>
              </a:tr>
              <a:tr h="612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enjeux</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10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1"/>
                  </a:ext>
                </a:extLst>
              </a:tr>
              <a:tr h="900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 besoin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10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2"/>
                  </a:ext>
                </a:extLst>
              </a:tr>
              <a:tr h="396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éventuels freins</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100" b="0" i="1" u="none" strike="noStrike" cap="none" normalizeH="0" baseline="0" dirty="0">
                        <a:ln>
                          <a:noFill/>
                        </a:ln>
                        <a:solidFill>
                          <a:srgbClr val="00B050"/>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3"/>
                  </a:ext>
                </a:extLst>
              </a:tr>
              <a:tr h="792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résultats attendus de la mission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10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4"/>
                  </a:ext>
                </a:extLst>
              </a:tr>
              <a:tr h="396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intervenants mobilisés au cours de la mission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(Ex : Direction, Conseil d’Administration, salariés, bénévoles, bénéficiaires)</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5"/>
                  </a:ext>
                </a:extLst>
              </a:tr>
              <a:tr h="54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Lieu(x) d’intervention*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Rappel : En cas d’intervention hors IDF, l’organisme doit prendre en charge les frais de mission (déplacement - logement) </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6"/>
                  </a:ext>
                </a:extLst>
              </a:tr>
              <a:tr h="64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Si ce n’est pas la 1</a:t>
                      </a:r>
                      <a:r>
                        <a:rPr kumimoji="0" lang="fr-FR" sz="1200" b="1" i="0" u="none" strike="noStrike" cap="none" normalizeH="0" baseline="3000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ère</a:t>
                      </a: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fois que vous candidatez…</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Expliquer en quoi la situation de votre organisme a évolué et/ou en quoi le projet pour lequel vous sollicitez présentement l’aide d’Eurogroup Autrement est différent. Attention, si votre organisme a déjà été présélectionné et participé à un jury par le passé, une nouvelle candidature est impossible durant les 3 années suivantes.</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7"/>
                  </a:ext>
                </a:extLst>
              </a:tr>
              <a:tr h="288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Comment avez-vous eu connaissance de l’appel à candidature d’Eurogroup Autrement ?</a:t>
                      </a:r>
                      <a:endPar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400" b="0" i="0" u="none" strike="noStrike" cap="none" normalizeH="0" baseline="0" dirty="0">
                        <a:ln>
                          <a:noFill/>
                        </a:ln>
                        <a:solidFill>
                          <a:schemeClr val="tx1"/>
                        </a:solidFill>
                        <a:effectLst/>
                        <a:latin typeface="Calibri" pitchFamily="34" charset="0"/>
                        <a:cs typeface="Arial" pitchFamily="34" charset="0"/>
                      </a:endParaRPr>
                    </a:p>
                  </a:txBody>
                  <a:tcPr marL="99060" marR="99060" marT="45715" marB="45715"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6" name="Rectangle 5">
            <a:extLst>
              <a:ext uri="{FF2B5EF4-FFF2-40B4-BE49-F238E27FC236}">
                <a16:creationId xmlns:a16="http://schemas.microsoft.com/office/drawing/2014/main" id="{1AC45917-8CF6-4A02-BAD5-2F6369E6E74F}"/>
              </a:ext>
            </a:extLst>
          </p:cNvPr>
          <p:cNvSpPr/>
          <p:nvPr/>
        </p:nvSpPr>
        <p:spPr>
          <a:xfrm>
            <a:off x="6753200" y="0"/>
            <a:ext cx="3152800" cy="7745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accent5">
                    <a:lumMod val="50000"/>
                  </a:schemeClr>
                </a:solidFill>
                <a:latin typeface="Segoe UI Light" panose="020B0502040204020203" pitchFamily="34" charset="0"/>
                <a:cs typeface="Segoe UI Light" panose="020B0502040204020203" pitchFamily="34" charset="0"/>
              </a:rPr>
              <a:t>Dossier de candidature 3/3 (ne pas dépasser les 3 pages)</a:t>
            </a:r>
          </a:p>
          <a:p>
            <a:pPr algn="ctr"/>
            <a:r>
              <a:rPr lang="fr-FR" sz="900" b="1" dirty="0">
                <a:solidFill>
                  <a:srgbClr val="C00000"/>
                </a:solidFill>
                <a:latin typeface="Segoe UI Light" panose="020B0502040204020203" pitchFamily="34" charset="0"/>
                <a:cs typeface="Segoe UI Light" panose="020B0502040204020203" pitchFamily="34" charset="0"/>
              </a:rPr>
              <a:t>A retourner avec les états financiers à : </a:t>
            </a:r>
          </a:p>
          <a:p>
            <a:pPr algn="ctr"/>
            <a:r>
              <a:rPr lang="fr-FR" sz="900" b="1" dirty="0">
                <a:solidFill>
                  <a:srgbClr val="C00000"/>
                </a:solidFill>
                <a:latin typeface="Segoe UI Light" panose="020B0502040204020203" pitchFamily="34" charset="0"/>
                <a:cs typeface="Segoe UI Light" panose="020B0502040204020203" pitchFamily="34" charset="0"/>
                <a:hlinkClick r:id="rId3">
                  <a:extLst>
                    <a:ext uri="{A12FA001-AC4F-418D-AE19-62706E023703}">
                      <ahyp:hlinkClr xmlns:ahyp="http://schemas.microsoft.com/office/drawing/2018/hyperlinkcolor" val="tx"/>
                    </a:ext>
                  </a:extLst>
                </a:hlinkClick>
              </a:rPr>
              <a:t>fondation.eqiupe@eurogroupconsulting.com</a:t>
            </a:r>
            <a:endParaRPr lang="fr-FR" sz="900" b="1" dirty="0">
              <a:solidFill>
                <a:srgbClr val="C00000"/>
              </a:solidFill>
              <a:latin typeface="Segoe UI Light" panose="020B0502040204020203" pitchFamily="34" charset="0"/>
              <a:cs typeface="Segoe UI Light" panose="020B0502040204020203" pitchFamily="34" charset="0"/>
            </a:endParaRPr>
          </a:p>
          <a:p>
            <a:pPr algn="ctr"/>
            <a:r>
              <a:rPr lang="fr-FR" sz="900" b="1" dirty="0">
                <a:solidFill>
                  <a:srgbClr val="C00000"/>
                </a:solidFill>
                <a:latin typeface="Segoe UI Light" panose="020B0502040204020203" pitchFamily="34" charset="0"/>
                <a:cs typeface="Segoe UI Light" panose="020B0502040204020203" pitchFamily="34" charset="0"/>
              </a:rPr>
              <a:t>avant le 18 janvier 2021 à 18h</a:t>
            </a:r>
          </a:p>
        </p:txBody>
      </p:sp>
    </p:spTree>
    <p:extLst>
      <p:ext uri="{BB962C8B-B14F-4D97-AF65-F5344CB8AC3E}">
        <p14:creationId xmlns:p14="http://schemas.microsoft.com/office/powerpoint/2010/main" val="4010565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1_Office Theme">
  <a:themeElements>
    <a:clrScheme name="Personnalisé 1">
      <a:dk1>
        <a:srgbClr val="57565A"/>
      </a:dk1>
      <a:lt1>
        <a:srgbClr val="FFFFFF"/>
      </a:lt1>
      <a:dk2>
        <a:srgbClr val="1C5686"/>
      </a:dk2>
      <a:lt2>
        <a:srgbClr val="176490"/>
      </a:lt2>
      <a:accent1>
        <a:srgbClr val="71CAF3"/>
      </a:accent1>
      <a:accent2>
        <a:srgbClr val="4CC2F1"/>
      </a:accent2>
      <a:accent3>
        <a:srgbClr val="00ADE9"/>
      </a:accent3>
      <a:accent4>
        <a:srgbClr val="007FB9"/>
      </a:accent4>
      <a:accent5>
        <a:srgbClr val="19486D"/>
      </a:accent5>
      <a:accent6>
        <a:srgbClr val="11273B"/>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175772</TotalTime>
  <Words>1890</Words>
  <Application>Microsoft Macintosh PowerPoint</Application>
  <PresentationFormat>Format A4 (210 x 297 mm)</PresentationFormat>
  <Paragraphs>171</Paragraphs>
  <Slides>10</Slides>
  <Notes>10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vt:i4>
      </vt:variant>
    </vt:vector>
  </HeadingPairs>
  <TitlesOfParts>
    <vt:vector size="17" baseType="lpstr">
      <vt:lpstr>Arial</vt:lpstr>
      <vt:lpstr>Lucida Grande</vt:lpstr>
      <vt:lpstr>Open Sans Light</vt:lpstr>
      <vt:lpstr>Segoe UI</vt:lpstr>
      <vt:lpstr>Segoe UI Light</vt:lpstr>
      <vt:lpstr>Wingdings</vt:lpstr>
      <vt:lpstr>1_Office Theme</vt:lpstr>
      <vt:lpstr>Présentation PowerPoint</vt:lpstr>
      <vt:lpstr>Eurogroup Consulting réaffirme son engagement sociétal à travers la Fondation Eurogroup</vt:lpstr>
      <vt:lpstr>Des missions d’accompagnement de structures d’intérêt génréral</vt:lpstr>
      <vt:lpstr>Exemples de missions réalisées par Eurogroup Autrement</vt:lpstr>
      <vt:lpstr>Le déroulement d’une candidature puis d’une intervention</vt:lpstr>
      <vt:lpstr>Les critères d’éligibilité des dossiers</vt:lpstr>
      <vt:lpstr>Nom de l’organisme (à compléter)</vt:lpstr>
      <vt:lpstr>Nom de l’organisme (à compléter)</vt:lpstr>
      <vt:lpstr>Nom de l’organisme (à compléter)</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Eurogroup Consulting</dc:creator>
  <cp:lastModifiedBy>BOUQUET Aurélie</cp:lastModifiedBy>
  <cp:revision>1750</cp:revision>
  <cp:lastPrinted>2019-10-21T17:46:04Z</cp:lastPrinted>
  <dcterms:created xsi:type="dcterms:W3CDTF">2014-10-08T23:03:32Z</dcterms:created>
  <dcterms:modified xsi:type="dcterms:W3CDTF">2020-12-14T12:16:09Z</dcterms:modified>
</cp:coreProperties>
</file>